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4F64-0442-4C91-ACA5-1B0135972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27AD6-7A7C-43CA-BB1F-2C5B393AF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29737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99674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049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9437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1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9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@Mestertarek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16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2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1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@badria770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5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8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@ahmed5191832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6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@Alawi34Alawi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35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@saeed_2525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2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@talooo8544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12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041F3-8392-4DF4-A181-37F3385AC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3717575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61DA-8BFE-4693-A3DE-3382F9A41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81297-BF49-4ED5-BFB9-3F891FB91E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140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7792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93810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9816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55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@76oeK5RQGgk3acE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47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@sozzzzzzzzy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1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@SenyoritaSaja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2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@Faizasaleh9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3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@almarhoon2017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5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@khalaf_83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8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@AymanMRashad1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4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@ghluuuuy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69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@sheekah65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0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@alnajjar76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24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2DC070-A7D1-4562-A38B-1DEC9CB08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310958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5117-7BF8-4A33-91C5-B9D555BA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87D9C-9A14-4394-8394-3175410B9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172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16046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84004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8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27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@mazen_ye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643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1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@ashrafdaking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01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@yalihassan99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81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@y0us3f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31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FF3D5-5414-4E18-AD99-0115DBCB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2162494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2018-10-21T11:02:54Z</dcterms:created>
  <dcterms:modified xsi:type="dcterms:W3CDTF">2018-10-21T11:03:29Z</dcterms:modified>
</cp:coreProperties>
</file>