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C6617-135D-4F2A-B5FC-F89F1CBFD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D48961-4183-4DA6-9FD9-B3FC8296A5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778660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830314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982011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60893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40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@k2018_2018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67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@Mestertarek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66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@abba700m59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773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@aloraini_NISSAN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56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@badria770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930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@mhammed66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251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@ahmed5191832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176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@Alawi34Alawi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2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@saeed_2525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11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@talooo8544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38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AEB71-0F28-4491-AE66-2130FFCAE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15/10/2018 - 21/10/2018</a:t>
            </a:r>
          </a:p>
        </p:txBody>
      </p:sp>
    </p:spTree>
    <p:extLst>
      <p:ext uri="{BB962C8B-B14F-4D97-AF65-F5344CB8AC3E}">
        <p14:creationId xmlns:p14="http://schemas.microsoft.com/office/powerpoint/2010/main" val="2002911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EB8E1-C0E7-4036-B2A6-EE3FD8BDB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6A1654-D20D-40F0-BAFB-7EDB4EDDB3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4639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46791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854617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7018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162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@76oeK5RQGgk3acE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74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@sozzzzzzzzy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69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@SenyoritaSaja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60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@Faizasaleh9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2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@almarhoon2017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56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@khalaf_83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29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@AymanMRashad1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81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@ghluuuuy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08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@sheekah65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819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@alnajjar76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3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57DD0-4BD0-4047-8A5B-FB4A1B73C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15/10/2018 - 21/10/2018</a:t>
            </a:r>
          </a:p>
        </p:txBody>
      </p:sp>
    </p:spTree>
    <p:extLst>
      <p:ext uri="{BB962C8B-B14F-4D97-AF65-F5344CB8AC3E}">
        <p14:creationId xmlns:p14="http://schemas.microsoft.com/office/powerpoint/2010/main" val="243073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1EFC3-AEE0-4E94-9CA8-5EFDA52D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963993-2F17-49F5-BCD3-E7380727BF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8473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091186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78185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08821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12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@mazen_ye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35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67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@ashrafdaking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63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@yalihassan99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2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@y0us3f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097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4C979-D735-43A0-8137-319592B3F8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15/10/2018 - 21/10/2018</a:t>
            </a:r>
          </a:p>
        </p:txBody>
      </p:sp>
    </p:spTree>
    <p:extLst>
      <p:ext uri="{BB962C8B-B14F-4D97-AF65-F5344CB8AC3E}">
        <p14:creationId xmlns:p14="http://schemas.microsoft.com/office/powerpoint/2010/main" val="36652519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2018-10-21T11:01:12Z</dcterms:created>
  <dcterms:modified xsi:type="dcterms:W3CDTF">2018-10-21T11:01:46Z</dcterms:modified>
</cp:coreProperties>
</file>