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A8AF-D76E-4D66-9185-AAD9FA14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F0ACB-22EB-4C22-91F8-0BF75258E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44061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0375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6452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0298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5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@sasal26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4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(74), @Mobily (28), @ZainKSA (77), @Virginmobileksa (1),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0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@to505fy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2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@jzhriny07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9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@CxgdCEIy8enK1OD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66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@Dalal_ksa5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87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@sarahalotibi511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4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@ndnkdjdjndj1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(43), @Mobily (15), @ZainKSA (26),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7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@z__har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3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@meme_as56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(39), @Mobily (33),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5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453E5-D93E-4545-BB85-1E3030346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12/10/2018 - 18/10/2018</a:t>
            </a:r>
          </a:p>
        </p:txBody>
      </p:sp>
    </p:spTree>
    <p:extLst>
      <p:ext uri="{BB962C8B-B14F-4D97-AF65-F5344CB8AC3E}">
        <p14:creationId xmlns:p14="http://schemas.microsoft.com/office/powerpoint/2010/main" val="3934348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6B2B-C053-4F7E-A86E-D0C37235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8563F-A658-4621-9731-E4DB86942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108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8358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7013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781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@alrimal_dist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(30), @Mobily (8), @ZainKSA (35), @LebaraKSA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7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@mohammadshomran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(39), @Mobily (9), @ZainKSA (16), @LebaraKSA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3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@SSkyy33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44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@cotton_121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6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@Shoogs_07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4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@B_asma_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9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@aFt00Ft67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2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@SAUD_ksa100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4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@o66o5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7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@H2O_900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24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D38D4-8BA2-4AF6-927E-FA521C480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12/10/2018 - 18/10/2018</a:t>
            </a:r>
          </a:p>
        </p:txBody>
      </p:sp>
    </p:spTree>
    <p:extLst>
      <p:ext uri="{BB962C8B-B14F-4D97-AF65-F5344CB8AC3E}">
        <p14:creationId xmlns:p14="http://schemas.microsoft.com/office/powerpoint/2010/main" val="343141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3811-C053-4ABA-8987-F15B22D8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29FC5-1226-4517-B932-C714D195F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889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3234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7937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4302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96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@jojo14001400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(24), @Mobily (6), @ZainKSA (25), @LebaraKSA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94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@FMM1__1000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0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@zozopoi211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9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5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@Afh_____27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68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7D051-BFA5-48B5-B292-815485D80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12/10/2018 - 18/10/2018</a:t>
            </a:r>
          </a:p>
        </p:txBody>
      </p:sp>
    </p:spTree>
    <p:extLst>
      <p:ext uri="{BB962C8B-B14F-4D97-AF65-F5344CB8AC3E}">
        <p14:creationId xmlns:p14="http://schemas.microsoft.com/office/powerpoint/2010/main" val="125126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2018-10-19T14:10:04Z</dcterms:created>
  <dcterms:modified xsi:type="dcterms:W3CDTF">2018-10-19T14:10:40Z</dcterms:modified>
</cp:coreProperties>
</file>