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A1CEE-C678-42E5-A23D-C0C6005AD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8DC89E-D0AB-441A-A10E-DE89AF0194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975657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593962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231874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93014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987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(209)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592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(190)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90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43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@rabo3ah_7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240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@halamaher893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058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@sarrhgh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(1), @YaMsh3L (165)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036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@shoshoahmad14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11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247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@A228knanh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995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@shorroqas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650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3A5BA-B81D-4723-BABC-C39AD5DD53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10/10/2018 - 16/10/2018</a:t>
            </a:r>
          </a:p>
        </p:txBody>
      </p:sp>
    </p:spTree>
    <p:extLst>
      <p:ext uri="{BB962C8B-B14F-4D97-AF65-F5344CB8AC3E}">
        <p14:creationId xmlns:p14="http://schemas.microsoft.com/office/powerpoint/2010/main" val="411457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A188E-436C-4767-BD2F-1C43D7B2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3076E1-D452-4446-9839-16D0286C77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5562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472172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161791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01427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767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@P1_3B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023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938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@Al_Dana_90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@RefreshMFM (4), @MarinaFM (2), @YaMsh3L (110)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368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@someoneee04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808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@MMalk85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7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@Q22M8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816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@iilody3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107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@azizsss2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864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@Emoxiii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804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@DpnL6lvd5IaSje7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049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7A6F3-35B9-442B-AE24-74FCFBF31F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10/10/2018 - 16/10/2018</a:t>
            </a:r>
          </a:p>
        </p:txBody>
      </p:sp>
    </p:spTree>
    <p:extLst>
      <p:ext uri="{BB962C8B-B14F-4D97-AF65-F5344CB8AC3E}">
        <p14:creationId xmlns:p14="http://schemas.microsoft.com/office/powerpoint/2010/main" val="977562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C8A44-BCBF-4B84-8120-7FF64735C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2529E3-EA1C-4970-90B5-8AA9CBF980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0671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837671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632575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0972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51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@xriysv5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892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@HanoufAlKharafi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096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@aeshah_mohd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358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@Ooshy_91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(3), @YaMsh3L (71)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263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@_MadawiiDawi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088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2CBA31-8287-4ACA-A9C0-4125105FBD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10/10/2018 - 16/10/2018</a:t>
            </a:r>
          </a:p>
        </p:txBody>
      </p:sp>
    </p:spTree>
    <p:extLst>
      <p:ext uri="{BB962C8B-B14F-4D97-AF65-F5344CB8AC3E}">
        <p14:creationId xmlns:p14="http://schemas.microsoft.com/office/powerpoint/2010/main" val="29758143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Kuwait Radio - 1 of 3</vt:lpstr>
      <vt:lpstr>Twitter Key Influencers | Kuwait Radio - 2 of 3</vt:lpstr>
      <vt:lpstr>Twitter Key Influencers | Kuwait Radio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Kuwait Radio - 1 of 3</dc:title>
  <dc:creator>Administrator</dc:creator>
  <cp:lastModifiedBy>Administrator</cp:lastModifiedBy>
  <cp:revision>1</cp:revision>
  <dcterms:created xsi:type="dcterms:W3CDTF">2018-10-16T13:31:29Z</dcterms:created>
  <dcterms:modified xsi:type="dcterms:W3CDTF">2018-10-16T13:32:05Z</dcterms:modified>
</cp:coreProperties>
</file>