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alqabastube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10/10/2018</c:v>
                </c:pt>
                <c:pt idx="1">
                  <c:v>11/10/2018</c:v>
                </c:pt>
                <c:pt idx="2">
                  <c:v>12/10/2018</c:v>
                </c:pt>
                <c:pt idx="3">
                  <c:v>13/10/2018</c:v>
                </c:pt>
                <c:pt idx="4">
                  <c:v>14/10/2018</c:v>
                </c:pt>
                <c:pt idx="5">
                  <c:v>15/10/2018</c:v>
                </c:pt>
                <c:pt idx="6">
                  <c:v>16/10/2018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3619</c:v>
                </c:pt>
                <c:pt idx="1">
                  <c:v>4391</c:v>
                </c:pt>
                <c:pt idx="2">
                  <c:v>3385</c:v>
                </c:pt>
                <c:pt idx="3">
                  <c:v>2683</c:v>
                </c:pt>
                <c:pt idx="4">
                  <c:v>3839</c:v>
                </c:pt>
                <c:pt idx="5">
                  <c:v>4013</c:v>
                </c:pt>
                <c:pt idx="6">
                  <c:v>3790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F0-4BF1-A99D-DB7C3BE49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Aljarida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10/10/2018</c:v>
                </c:pt>
                <c:pt idx="1">
                  <c:v>11/10/2018</c:v>
                </c:pt>
                <c:pt idx="2">
                  <c:v>12/10/2018</c:v>
                </c:pt>
                <c:pt idx="3">
                  <c:v>13/10/2018</c:v>
                </c:pt>
                <c:pt idx="4">
                  <c:v>14/10/2018</c:v>
                </c:pt>
                <c:pt idx="5">
                  <c:v>15/10/2018</c:v>
                </c:pt>
                <c:pt idx="6">
                  <c:v>16/10/2018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206</c:v>
                </c:pt>
                <c:pt idx="1">
                  <c:v>727</c:v>
                </c:pt>
                <c:pt idx="2">
                  <c:v>175</c:v>
                </c:pt>
                <c:pt idx="3">
                  <c:v>997</c:v>
                </c:pt>
                <c:pt idx="4">
                  <c:v>62</c:v>
                </c:pt>
                <c:pt idx="5">
                  <c:v>135</c:v>
                </c:pt>
                <c:pt idx="6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F0-4BF1-A99D-DB7C3BE49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AlanbaNewspaper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10/10/2018</c:v>
                </c:pt>
                <c:pt idx="1">
                  <c:v>11/10/2018</c:v>
                </c:pt>
                <c:pt idx="2">
                  <c:v>12/10/2018</c:v>
                </c:pt>
                <c:pt idx="3">
                  <c:v>13/10/2018</c:v>
                </c:pt>
                <c:pt idx="4">
                  <c:v>14/10/2018</c:v>
                </c:pt>
                <c:pt idx="5">
                  <c:v>15/10/2018</c:v>
                </c:pt>
                <c:pt idx="6">
                  <c:v>16/10/2018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F0-4BF1-A99D-DB7C3BE49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63568"/>
        <c:axId val="345682880"/>
      </c:lineChart>
      <c:catAx>
        <c:axId val="27976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82880"/>
        <c:crosses val="autoZero"/>
        <c:auto val="1"/>
        <c:lblAlgn val="ctr"/>
        <c:lblOffset val="100"/>
        <c:noMultiLvlLbl val="0"/>
      </c:catAx>
      <c:valAx>
        <c:axId val="34568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6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69B0-3CEC-4FA8-922B-062B449F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B8621-E1DD-4F41-9A4A-9ADE92CF8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716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A4004-FA46-4310-BADE-F5EA3EEB9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10595-8A6E-4035-81FB-65236C718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778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 Views Change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 | Al Jarida</dc:title>
  <dc:creator>Administrator</dc:creator>
  <cp:lastModifiedBy>Administrator</cp:lastModifiedBy>
  <cp:revision>1</cp:revision>
  <dcterms:created xsi:type="dcterms:W3CDTF">2018-10-16T13:03:06Z</dcterms:created>
  <dcterms:modified xsi:type="dcterms:W3CDTF">2018-10-16T13:03:10Z</dcterms:modified>
</cp:coreProperties>
</file>