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E62A6-B5C9-4211-B525-5124C763E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87FDF2-0565-4836-9D79-D40A2CBED2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6513709"/>
              </p:ext>
            </p:extLst>
          </p:nvPr>
        </p:nvGraphicFramePr>
        <p:xfrm>
          <a:off x="457200" y="1731963"/>
          <a:ext cx="8229600" cy="414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087504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162043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77554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50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(142), @AlraiMediaGroup (175), @aljarida (134)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144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(49), @AlraiMediaGroup (64), @alqabas (94), @AlAnba_News_KW (69)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887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18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@hodhodAmr2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(23), @AlraiMediaGroup (39), @alqabas (53)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91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(46), @AlraiMediaGroup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187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@ram332266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026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(36),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802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(13), @aljarida (5), @alqabas (10),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013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@Abdalla17498407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(15), @alqabas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885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B8A4C2-E98D-46C8-9230-CBDB0DB6E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10/10/2018 - 16/10/2018</a:t>
            </a:r>
          </a:p>
        </p:txBody>
      </p:sp>
    </p:spTree>
    <p:extLst>
      <p:ext uri="{BB962C8B-B14F-4D97-AF65-F5344CB8AC3E}">
        <p14:creationId xmlns:p14="http://schemas.microsoft.com/office/powerpoint/2010/main" val="3864491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F03FD-9A34-42D5-8A0E-5FD1D4D7A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65F815-C3FC-4F27-B02C-D2BED2F1CB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2845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976609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86035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94486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472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@juvekuwait2030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42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(7), @alqabas (2), @AlAnba_News_KW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6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@klaf_aldahom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(4), @aljarida (6), @alqabas (3),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902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(7), @aljarida (1), @alqabas (9),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06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@alfadhlii10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(27), @aljarida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068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@fak19599608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(10),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471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@LetGoq8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@aljarida (3), @alqabas (9),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843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@mubarak77777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8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@Aa123123420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(3), @alqabas (5),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63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CBC0C-570B-4248-B4EE-F3308D35F7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10/10/2018 - 16/10/2018</a:t>
            </a:r>
          </a:p>
        </p:txBody>
      </p:sp>
    </p:spTree>
    <p:extLst>
      <p:ext uri="{BB962C8B-B14F-4D97-AF65-F5344CB8AC3E}">
        <p14:creationId xmlns:p14="http://schemas.microsoft.com/office/powerpoint/2010/main" val="3360985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1640B-A4B1-4C3B-AA2E-ED72F374C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5DA148-7A7A-4A8F-AAB5-C46BD7F44D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9814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024502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176326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9064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697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@Awalq8i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5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@salmannaser182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(2), @alqabas (11),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88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@ali28472183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@alqabas (2), @AlAnba_News_KW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07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@Om5ald9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(10),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372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@elbasiony_osama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(10), @aljarida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56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@_q8girl_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(3), @aljarida (5), @alqabas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182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@73fghjk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@alqabas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994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69FBA-816A-4E53-A210-AE78A27B8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10/10/2018 - 16/10/2018</a:t>
            </a:r>
          </a:p>
        </p:txBody>
      </p:sp>
    </p:spTree>
    <p:extLst>
      <p:ext uri="{BB962C8B-B14F-4D97-AF65-F5344CB8AC3E}">
        <p14:creationId xmlns:p14="http://schemas.microsoft.com/office/powerpoint/2010/main" val="24650459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544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Al Jarida - 1 of 3</vt:lpstr>
      <vt:lpstr>Twitter Key Influencers | Al Jarida - 2 of 3</vt:lpstr>
      <vt:lpstr>Twitter Key Influencers | Al Jarida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Jarida - 1 of 3</dc:title>
  <dc:creator>Administrator</dc:creator>
  <cp:lastModifiedBy>Administrator</cp:lastModifiedBy>
  <cp:revision>1</cp:revision>
  <dcterms:created xsi:type="dcterms:W3CDTF">2018-10-16T12:58:51Z</dcterms:created>
  <dcterms:modified xsi:type="dcterms:W3CDTF">2018-10-16T12:59:27Z</dcterms:modified>
</cp:coreProperties>
</file>