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Al-Anba Newspaper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4139-47CB-B87E-FB9254FF2C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 Watan Newspaper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Sheet1!$C$2:$C$25</c:f>
            </c:numRef>
          </c:val>
          <c:smooth val="0"/>
          <c:extLst>
            <c:ext xmlns:c16="http://schemas.microsoft.com/office/drawing/2014/chart" uri="{C3380CC4-5D6E-409C-BE32-E72D297353CC}">
              <c16:uniqueId val="{00000001-4139-47CB-B87E-FB9254FF2C3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Al Jarida Newspaper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Sheet1!$D$2:$D$25</c:f>
            </c:numRef>
          </c:val>
          <c:smooth val="0"/>
          <c:extLst>
            <c:ext xmlns:c16="http://schemas.microsoft.com/office/drawing/2014/chart" uri="{C3380CC4-5D6E-409C-BE32-E72D297353CC}">
              <c16:uniqueId val="{00000002-4139-47CB-B87E-FB9254FF2C31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Sheet1!$E$2:$E$25</c:f>
            </c:numRef>
          </c:val>
          <c:smooth val="0"/>
          <c:extLst>
            <c:ext xmlns:c16="http://schemas.microsoft.com/office/drawing/2014/chart" uri="{C3380CC4-5D6E-409C-BE32-E72D297353CC}">
              <c16:uniqueId val="{00000003-4139-47CB-B87E-FB9254FF2C31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Sheet1!$F$2:$F$25</c:f>
            </c:numRef>
          </c:val>
          <c:smooth val="0"/>
          <c:extLst>
            <c:ext xmlns:c16="http://schemas.microsoft.com/office/drawing/2014/chart" uri="{C3380CC4-5D6E-409C-BE32-E72D297353CC}">
              <c16:uniqueId val="{00000004-4139-47CB-B87E-FB9254FF2C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199312"/>
        <c:axId val="283199640"/>
      </c:lineChart>
      <c:catAx>
        <c:axId val="28319931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99640"/>
        <c:crosses val="autoZero"/>
        <c:auto val="1"/>
        <c:lblAlgn val="ctr"/>
        <c:lblOffset val="100"/>
        <c:noMultiLvlLbl val="0"/>
      </c:catAx>
      <c:valAx>
        <c:axId val="283199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99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14B9D-C226-4B1E-94EC-BCBD69879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Al Jarida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D06F3E-F197-47BC-BD08-C9E69338A1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24125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7B8E26-FBD9-45DD-9ADD-BDB317E730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10/10/2018 - 16/10/2018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91E17-3197-45AC-9642-57E8E6D31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4880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Hour | Al Jarida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Hour | Al Jarida</dc:title>
  <dc:creator>Administrator</dc:creator>
  <cp:lastModifiedBy>Administrator</cp:lastModifiedBy>
  <cp:revision>1</cp:revision>
  <dcterms:created xsi:type="dcterms:W3CDTF">2018-10-16T07:00:54Z</dcterms:created>
  <dcterms:modified xsi:type="dcterms:W3CDTF">2018-10-16T07:00:59Z</dcterms:modified>
</cp:coreProperties>
</file>