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D3345-237D-48CE-99FE-5B25A5B8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B10DC-C72C-4E88-AD5C-C68DA7F79D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7392358"/>
              </p:ext>
            </p:extLst>
          </p:nvPr>
        </p:nvGraphicFramePr>
        <p:xfrm>
          <a:off x="457200" y="1731963"/>
          <a:ext cx="8229600" cy="443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05220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77406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81745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16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@wolf373737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77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23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@AnwarK2006l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@warbabank (5), @AUBKuwait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62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@abo3zooz1972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55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45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@alrushoud_a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(6), @Gulf_Bank (1), @Bankboubyan (1), @warbabank (1), @BurganBankGroup (1), @AUBKuwait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55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@1jschneeberger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17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@almalekastyle1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90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@bentelkw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@AUBKuwait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77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@Q8knpc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642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08BF0-E0D1-4264-A46F-9D476CF874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09/10/2018 - 15/10/2018</a:t>
            </a:r>
          </a:p>
        </p:txBody>
      </p:sp>
    </p:spTree>
    <p:extLst>
      <p:ext uri="{BB962C8B-B14F-4D97-AF65-F5344CB8AC3E}">
        <p14:creationId xmlns:p14="http://schemas.microsoft.com/office/powerpoint/2010/main" val="1495575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6680B-23A9-489A-9ACE-CB581D936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B2202B-CFE3-474F-AB24-14D3B7EE91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6985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49726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54989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3490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9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@bobnty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@AUBKuwait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09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@noor6609646047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7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92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@lllllllayan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0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@alanzi76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43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@1hga0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78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@Omali23715737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@AUBKuwait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4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@hajar276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@AUBKuwait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5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@Omghala21722050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@AUBKuwait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04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@bestofluck111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@AUBKuwait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523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10F52-1E01-49CF-8073-301B3E2B7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09/10/2018 - 15/10/2018</a:t>
            </a:r>
          </a:p>
        </p:txBody>
      </p:sp>
    </p:spTree>
    <p:extLst>
      <p:ext uri="{BB962C8B-B14F-4D97-AF65-F5344CB8AC3E}">
        <p14:creationId xmlns:p14="http://schemas.microsoft.com/office/powerpoint/2010/main" val="2447664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15EBE-1648-42C1-AD59-B9E92EAB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0F42FD-AD26-4B69-91FC-6F95DCB812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031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46681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15379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1079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4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@F4QVy0yZStJVj66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66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@Fahad___Salem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(1), @Bankboubyan (4), @warbabank (1),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55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@keeeeuuy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86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@bent7lwaa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@AUBKuwait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24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@splashq8y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@AUBKuwait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239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DD71F-C7B7-4822-85CB-A2367357E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09/10/2018 - 15/10/2018</a:t>
            </a:r>
          </a:p>
        </p:txBody>
      </p:sp>
    </p:spTree>
    <p:extLst>
      <p:ext uri="{BB962C8B-B14F-4D97-AF65-F5344CB8AC3E}">
        <p14:creationId xmlns:p14="http://schemas.microsoft.com/office/powerpoint/2010/main" val="37947043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2018-10-16T06:38:55Z</dcterms:created>
  <dcterms:modified xsi:type="dcterms:W3CDTF">2018-10-16T06:39:30Z</dcterms:modified>
</cp:coreProperties>
</file>