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1E756-8ED8-468C-83AE-C0B2912DD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E05242-376E-4A64-8467-F42EBC8448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166690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23705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905619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95649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388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@rasha452088722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674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@aldaloum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318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@mahmad4457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776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@sauod_gh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(3), 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334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@m_j_ro7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62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@ifahad85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826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@am_FHDM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(1), 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2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@hamaniy84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64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@Failakawy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22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@cityQ88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006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1C370-8A69-4578-9C97-10DC7BD4B7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08/10/2018 - 14/10/2018</a:t>
            </a:r>
          </a:p>
        </p:txBody>
      </p:sp>
    </p:spTree>
    <p:extLst>
      <p:ext uri="{BB962C8B-B14F-4D97-AF65-F5344CB8AC3E}">
        <p14:creationId xmlns:p14="http://schemas.microsoft.com/office/powerpoint/2010/main" val="633332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F93F3-8C9E-4F63-AFFA-954188F34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1CEFA9-EFD5-401D-B0C4-2F5C0CD87C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3324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175888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893384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75712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032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951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@Sageralyaseen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(1), 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642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@Q8Stig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(1), 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913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@yminlove1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36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@RoyAguilarNoe3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3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@80Bu3awad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80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@idRQKifDLOx8Z1l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989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@PandeyBablu4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592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@Bbbbbbb41093548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313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@Dashti93x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986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EE8F47-6FCD-4DF2-AE1A-A3905834C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08/10/2018 - 14/10/2018</a:t>
            </a:r>
          </a:p>
        </p:txBody>
      </p:sp>
    </p:spTree>
    <p:extLst>
      <p:ext uri="{BB962C8B-B14F-4D97-AF65-F5344CB8AC3E}">
        <p14:creationId xmlns:p14="http://schemas.microsoft.com/office/powerpoint/2010/main" val="3620998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FBE16-2EE2-4486-B270-2BE472882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2E350B-A9E8-45F6-80E0-F16B360D6A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6795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454660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500277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09748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340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21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@FCSSH_ADOLKAT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583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@d7ooom_128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067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@5502h4DisIf6scL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92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@UTtvy28PEwBWTnn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647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70BC9-D893-4D94-B276-DE4E194A61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08/10/2018 - 14/10/2018</a:t>
            </a:r>
          </a:p>
        </p:txBody>
      </p:sp>
    </p:spTree>
    <p:extLst>
      <p:ext uri="{BB962C8B-B14F-4D97-AF65-F5344CB8AC3E}">
        <p14:creationId xmlns:p14="http://schemas.microsoft.com/office/powerpoint/2010/main" val="8877695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2018-10-14T16:56:38Z</dcterms:created>
  <dcterms:modified xsi:type="dcterms:W3CDTF">2018-10-14T16:57:11Z</dcterms:modified>
</cp:coreProperties>
</file>