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51131-0EB7-41FB-AB10-1724D8D2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B8624-9192-42E3-B528-E326B2587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83640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00022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09795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4909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0635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2551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802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4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#اشياء_ماتكرر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6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#RangeRover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1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73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#EverydayLegendMENA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1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0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#CABRIO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03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#رينج_روڤر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3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#LuxurySUV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9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#PebbleParadisoBlueCollection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81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EBD95-58FB-417E-B314-38D7EF7B9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2397592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7B582-8281-49C4-ADEB-8490EE119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93EE23-FFFE-4FAB-A563-08587E629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520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639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0139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8127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815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7901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952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79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#BMW740i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5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#كاديلاك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4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#Cadillac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6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#CadillacAlghanim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6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#CadillacKuwait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6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83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35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8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#Luxurious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970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690A9-44A3-4FAF-A4BB-56A4BF519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348640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129F8-201D-40B9-8CE0-23B06C575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E3E8A-9849-47EB-A58F-312C27455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337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0513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600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9004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4835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7846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6873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6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#كاديلاك_الغانم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1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#كاديلاك_الكويت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3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#فخامة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3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#فخمة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817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8E32A-22EF-451A-8E77-EE9CF2CDE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1028648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264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| Automotive Premium - 1 of 3</vt:lpstr>
      <vt:lpstr>Hashtag Detection | Automotive Premium - 2 of 3</vt:lpstr>
      <vt:lpstr>Hashtag Detection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| Automotive Premium - 1 of 3</dc:title>
  <dc:creator>Administrator</dc:creator>
  <cp:lastModifiedBy>Administrator</cp:lastModifiedBy>
  <cp:revision>1</cp:revision>
  <dcterms:created xsi:type="dcterms:W3CDTF">2018-10-14T16:55:20Z</dcterms:created>
  <dcterms:modified xsi:type="dcterms:W3CDTF">2018-10-14T16:56:34Z</dcterms:modified>
</cp:coreProperties>
</file>