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B9419-60A6-4F45-B7B6-3BF832ED5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0CF176-E106-412E-8DB3-54CF7089E8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548240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233785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928503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67855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98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@shraa3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650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@moubani_nabil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@RenaultKwt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957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@Below19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921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@abdelhameedbadr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(2), @alghanimhondakw (1), @NissanKwt (1), @HyundaiKuwait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30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@a1407b2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334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@SalahAlelaj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798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@aloraini_NISSAN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455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@Asdasd09300275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633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@T_T_kandrie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5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@d1rDnMOcfr75v7o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6337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5EC12-1B8F-4E4A-9CFE-D3C0427FC4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08/10/2018 - 14/10/2018</a:t>
            </a:r>
          </a:p>
        </p:txBody>
      </p:sp>
    </p:spTree>
    <p:extLst>
      <p:ext uri="{BB962C8B-B14F-4D97-AF65-F5344CB8AC3E}">
        <p14:creationId xmlns:p14="http://schemas.microsoft.com/office/powerpoint/2010/main" val="3854425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F81B7-CA05-4312-9E7B-D9E51BE48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417C69-1A4A-423F-8652-1B242A2F99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6357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496075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18839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45585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565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@gardengarde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750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@mo7ammad323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5845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@alsallal_25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9937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528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@no0oody208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18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@Angel_aseeel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229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@h_ok4ok2010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58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@kymr61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566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@J7Bard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197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@PlTr1ZzlDKaKS9s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056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E9E541-3F23-46DC-8056-B97716242C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08/10/2018 - 14/10/2018</a:t>
            </a:r>
          </a:p>
        </p:txBody>
      </p:sp>
    </p:spTree>
    <p:extLst>
      <p:ext uri="{BB962C8B-B14F-4D97-AF65-F5344CB8AC3E}">
        <p14:creationId xmlns:p14="http://schemas.microsoft.com/office/powerpoint/2010/main" val="305155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A9950-42C2-4152-8070-A1920EE6C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280550-D28D-4890-BEAF-6B974985FA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86093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2656513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906863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61453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47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@Wwaaza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738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@corvette_dream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87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@8xJUwIwXrBS14Jh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902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@Madebyaknight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3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@Mw6ni_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454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AEBCC5-B770-4A79-A4BE-85DE96688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08/10/2018 - 14/10/2018</a:t>
            </a:r>
          </a:p>
        </p:txBody>
      </p:sp>
    </p:spTree>
    <p:extLst>
      <p:ext uri="{BB962C8B-B14F-4D97-AF65-F5344CB8AC3E}">
        <p14:creationId xmlns:p14="http://schemas.microsoft.com/office/powerpoint/2010/main" val="6225298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2018-10-14T13:22:44Z</dcterms:created>
  <dcterms:modified xsi:type="dcterms:W3CDTF">2018-10-14T13:23:19Z</dcterms:modified>
</cp:coreProperties>
</file>