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B29C1-68DC-4C64-B2A8-C194C75B7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8DA37E-9DB7-4BFF-8AAA-F92D1F24DF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7414494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944872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772544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89469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927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422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@moubani_nabil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@RenaultKwt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787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@Below19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297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@abdelhameedbadr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(2), @alghanimhondakw (1), @NissanKwt (1), @HyundaiKuwait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22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@a1407b2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977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@SalahAlelaj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31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@aloraini_NISSAN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257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@Asdasd09300275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982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@T_T_kandrie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771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@d1rDnMOcfr75v7o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997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EB31F-AD92-4025-BB9F-FDCD657BB2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08/10/2018 - 14/10/2018</a:t>
            </a:r>
          </a:p>
        </p:txBody>
      </p:sp>
    </p:spTree>
    <p:extLst>
      <p:ext uri="{BB962C8B-B14F-4D97-AF65-F5344CB8AC3E}">
        <p14:creationId xmlns:p14="http://schemas.microsoft.com/office/powerpoint/2010/main" val="3453793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F0780-23E2-47C5-80DB-06D1FDC05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706550-4C3E-4E88-9595-9A0BF4B5B3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0129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427261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461316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94461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299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@gardengarde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914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@mo7ammad323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56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@alsallal_25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019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678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@no0oody208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082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@Angel_aseeel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976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@h_ok4ok2010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544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@kymr61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366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@J7Bard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303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@PlTr1ZzlDKaKS9s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999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9A0EE2-2D44-4E62-9EAE-980AEED08E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08/10/2018 - 14/10/2018</a:t>
            </a:r>
          </a:p>
        </p:txBody>
      </p:sp>
    </p:spTree>
    <p:extLst>
      <p:ext uri="{BB962C8B-B14F-4D97-AF65-F5344CB8AC3E}">
        <p14:creationId xmlns:p14="http://schemas.microsoft.com/office/powerpoint/2010/main" val="1817744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0ED8D-CCDA-4A80-9E26-3BF847099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9263FF-A921-4090-8D92-E1BBBB1F10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2635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140973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348103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07282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249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@Wwaaza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348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@corvette_dream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548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@8xJUwIwXrBS14Jh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525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@Madebyaknight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770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@Mw6ni_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862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A8081-1E00-4FE3-95AF-855852A74C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08/10/2018 - 14/10/2018</a:t>
            </a:r>
          </a:p>
        </p:txBody>
      </p:sp>
    </p:spTree>
    <p:extLst>
      <p:ext uri="{BB962C8B-B14F-4D97-AF65-F5344CB8AC3E}">
        <p14:creationId xmlns:p14="http://schemas.microsoft.com/office/powerpoint/2010/main" val="12600566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298</Words>
  <Application>Microsoft Office PowerPoint</Application>
  <PresentationFormat>On-screen Show (4:3)</PresentationFormat>
  <Paragraphs>89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Automotive Core - 1 of 3</vt:lpstr>
      <vt:lpstr>Twitter Key Influencers | Automotive Core - 2 of 3</vt:lpstr>
      <vt:lpstr>Twitter Key Influencers | Automotive Core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Core - 1 of 3</dc:title>
  <dc:creator>Administrator</dc:creator>
  <cp:lastModifiedBy>Administrator</cp:lastModifiedBy>
  <cp:revision>1</cp:revision>
  <dcterms:created xsi:type="dcterms:W3CDTF">2018-10-14T13:20:33Z</dcterms:created>
  <dcterms:modified xsi:type="dcterms:W3CDTF">2018-10-14T13:21:07Z</dcterms:modified>
</cp:coreProperties>
</file>