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68F9D-4845-4FF9-8E93-A81C12075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243EE-5881-4EB3-ACAA-8343A35254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1060302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18982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92472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7286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25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@namshi2010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6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(58), @Mobily (36), @ZainKSA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48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@nda_alrmal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(26), @Mobily (17), @ZainKSA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48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@Al_Rimal1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(22), @Mobily (20), @ZainKSA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53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@Saudbinfaisall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(19), @Mobily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8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@sarahalotibi511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1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@_toto1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79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@1981_1403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(15), @Mobily (14),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36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@ahmad_b7_h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@Mobily (12), @ZainKSA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76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@mohammadshomran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(9), @ZainKSA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543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5D982-2268-42D0-AFC3-8956CF87B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05/10/2018 - 11/10/2018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339591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10E25-9872-40DC-85A7-F5D26B38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1E17EF-4CE7-46A7-81F9-015E589A4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382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944060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31791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8894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65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@ZainKSA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08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@aabb_678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(11), @ZainKSA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0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@Ahmad102110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(11), @ZainKSA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1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@H2O_900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77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@almudilf1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(12), @ZainKSA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14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@abofaisal205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@Mobily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17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303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@9_HWE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@Mobily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0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@omsalee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62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@alsaadoon741307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@Mobily (9),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91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A7C4B-6810-4317-9976-2DCA64D15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05/10/2018 - 11/10/2018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4075514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CC730-C597-489E-933F-D835CFD1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71E435-9665-407B-97C0-F01A89DC5C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2764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630938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17815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7274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41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@mram_mram42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45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@ab2_thamer2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71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@abdulel53261214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(7),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0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@sallaa121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@Mobily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69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@7obdubi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(4), @Mobily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808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A988F-8994-4DD0-A5A1-264257E04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05/10/2018 - 11/10/2018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277552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2018-10-11T12:29:46Z</dcterms:created>
  <dcterms:modified xsi:type="dcterms:W3CDTF">2018-10-11T12:30:21Z</dcterms:modified>
</cp:coreProperties>
</file>