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C9A4C-8CBC-4522-9E34-0BD7857D8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8B409-CC67-481E-B34A-CBDF35121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74321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89601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85755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707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@Oun_Nourhan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@VIVAtelecom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@Aah227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(49), @VIVAtelecom (4), @Zain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2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@e866ii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3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@General_KW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(24), @Zain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2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@AL__MUTEIRI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2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@t_bedoor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7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@humodalgareeb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14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@ahmed___1989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33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@OMARADE76889733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E0ED6-59C3-451F-A510-9D128D68B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197956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67C2-D62E-41E7-9D76-7E3B75C83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37E2D-393B-4BE8-B61F-9181C1A0C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11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561039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97582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9273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7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9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@f_elsh3lan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22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08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@AYYAlSamhan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@Zain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1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@scone85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85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@DigitalBlogKSA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7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@YousufAldmak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(2),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80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@mohamed_alsenan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@Zain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7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@NHALDaihani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81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@AddedT111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2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F7AF3-C13D-41D2-9FB4-03EBD5A26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55746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076B-CE09-44D0-A7EE-4C94ADA5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25160-0ECE-4272-B239-B975E218F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693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7495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89384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0142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2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@Ra3i_alseekl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36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@h_l4ou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3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@faisalmnayea75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6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@abokhalood79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4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@mishaaltalalfah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6FF35-D33D-4B5A-B321-B637CF35D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2879319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2018-10-11T07:01:06Z</dcterms:created>
  <dcterms:modified xsi:type="dcterms:W3CDTF">2018-10-11T07:01:41Z</dcterms:modified>
</cp:coreProperties>
</file>