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8A618-E066-4052-AF77-2712D68E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8CADDD-46F4-420F-906F-E6BD31B64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733389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728887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19645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7774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2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9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@AhmedALJedaani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94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@ahmedmmansor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26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@ZcmqgsWWFHqKX8O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60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5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@QUALITYSAMEER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06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@AlhomidM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90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@msaad_msaad9972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90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@ShahadZoubi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41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@HAlotai33281425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742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9FB44-AB93-442A-B5A3-75038C7F6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484936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4B67D-B3CD-4C67-894F-7D736CE39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34E603-1BC8-46F6-8379-C8D151623A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1330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89944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59984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0835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59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@Mohamma80170597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(10), @factjoSocial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2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@amsalem1410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2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@AltjeInez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5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@semasaam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29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@malyhadh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28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@zakighf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1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@079_Omran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(2), 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47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@ab07fahad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2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@Ahmedal53915766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5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@AlisarDm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71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8F116-28A4-4039-8472-D52BDE1DB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372560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60C6D-1D6F-497E-A634-18C832411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AFDAA3-E5BD-4627-873A-B0B107F46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535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8647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39607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8972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81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@marambassam6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46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@Mahmood75600929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86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@MivaSY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06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@5uUG8Vtsg8h5Qg6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62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@NOURY_FA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37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C135B-C05F-422D-A835-67AECA797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04/10/2018 - 10/10/2018</a:t>
            </a:r>
          </a:p>
        </p:txBody>
      </p:sp>
    </p:spTree>
    <p:extLst>
      <p:ext uri="{BB962C8B-B14F-4D97-AF65-F5344CB8AC3E}">
        <p14:creationId xmlns:p14="http://schemas.microsoft.com/office/powerpoint/2010/main" val="189061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2018-10-10T13:17:01Z</dcterms:created>
  <dcterms:modified xsi:type="dcterms:W3CDTF">2018-10-10T13:17:35Z</dcterms:modified>
</cp:coreProperties>
</file>