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DB58D-F49B-4ED2-B62C-D8B0802BE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37C12-ED70-46C5-9048-8D535D36CE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433665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65707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1291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2794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1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(182)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212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644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0260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481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19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@sarrhgh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254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86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@_aek46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10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89D99-1574-46ED-AA5D-02324625A6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03/10/2018 - 09/10/2018</a:t>
            </a:r>
          </a:p>
        </p:txBody>
      </p:sp>
    </p:spTree>
    <p:extLst>
      <p:ext uri="{BB962C8B-B14F-4D97-AF65-F5344CB8AC3E}">
        <p14:creationId xmlns:p14="http://schemas.microsoft.com/office/powerpoint/2010/main" val="173497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4AA84-8A51-4BDA-9F59-541BBCB74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3EA31-76DF-4F93-8D16-12F192D6EB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32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93234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70374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36950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3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@6mA3zhS2rAow7ul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49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@YaMsh3L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16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@Ooshy_91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29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@someoneee04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65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87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@Al_Dana_90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(3), @MarinaFM (1), 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8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@P1_3B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941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079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@al3nezi_ghader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0861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63F8A7-7A20-4C5F-B5AC-10537D060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03/10/2018 - 09/10/2018</a:t>
            </a:r>
          </a:p>
        </p:txBody>
      </p:sp>
    </p:spTree>
    <p:extLst>
      <p:ext uri="{BB962C8B-B14F-4D97-AF65-F5344CB8AC3E}">
        <p14:creationId xmlns:p14="http://schemas.microsoft.com/office/powerpoint/2010/main" val="1047912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BD3ED-FB23-4B46-9CDD-74381306F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4EC3B5-CB43-4D3E-A623-53B923979A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901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42225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29931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24967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62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@no221972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345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@A228knanh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1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267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@Rabbobah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969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@Xvn____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851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B4CE4-E616-446B-B6E0-2E5C84977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03/10/2018 - 09/10/2018</a:t>
            </a:r>
          </a:p>
        </p:txBody>
      </p:sp>
    </p:spTree>
    <p:extLst>
      <p:ext uri="{BB962C8B-B14F-4D97-AF65-F5344CB8AC3E}">
        <p14:creationId xmlns:p14="http://schemas.microsoft.com/office/powerpoint/2010/main" val="5743957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2018-10-09T07:41:51Z</dcterms:created>
  <dcterms:modified xsi:type="dcterms:W3CDTF">2018-10-09T07:42:25Z</dcterms:modified>
</cp:coreProperties>
</file>