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59667-455C-4BB1-8CC6-300D1453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A0616-4252-4AC7-A03B-1FC7456E7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904022"/>
              </p:ext>
            </p:extLst>
          </p:nvPr>
        </p:nvGraphicFramePr>
        <p:xfrm>
          <a:off x="457200" y="1731963"/>
          <a:ext cx="82296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63408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7684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4162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7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(106), @AlraiMediaGroup (148), @aljarida (83),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0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(59), @alqabas (42), @AlAnba_News_KW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1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4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@almasrinasser1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(1), @aljarida (7), @alqabas (23),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8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@aljarida (5), @alqabas (17),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1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@alfadhlii10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1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@fak19599608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(16),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3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(10), @alqabas (3),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8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@ram332266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179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9A1E2-244B-4B15-8A10-FCBCA2807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03/10/2018 - 09/10/2018</a:t>
            </a:r>
          </a:p>
        </p:txBody>
      </p:sp>
    </p:spTree>
    <p:extLst>
      <p:ext uri="{BB962C8B-B14F-4D97-AF65-F5344CB8AC3E}">
        <p14:creationId xmlns:p14="http://schemas.microsoft.com/office/powerpoint/2010/main" val="3270365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88D3C-55B6-42C4-9EA3-3D2CE714C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AA0BD-05B6-4968-BA0B-BD624CC99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283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19669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00445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3151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2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@maryoomaaziz3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38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(3), @aljarida (1), @alqabas (3),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31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(1),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(4), @aljarida (6), @alqabas (2),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3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@hodhodAmr2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(6),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16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(10),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39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@mesh3l_501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@aljarida (6), @alqabas (3),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30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@boabdulaa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40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0CE39-1461-419C-A8D7-02B5748D4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03/10/2018 - 09/10/2018</a:t>
            </a:r>
          </a:p>
        </p:txBody>
      </p:sp>
    </p:spTree>
    <p:extLst>
      <p:ext uri="{BB962C8B-B14F-4D97-AF65-F5344CB8AC3E}">
        <p14:creationId xmlns:p14="http://schemas.microsoft.com/office/powerpoint/2010/main" val="599145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1C37-AC46-488E-9EC3-8E7139D13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18A60B-E4A4-4801-A6DE-54DED5298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8172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83951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17315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7062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59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@FMTXPjt51V9HMbH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2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(2),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2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6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28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@MUSAB_ALTHEEB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7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3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@hh_modq8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(8), @aljarida (4), @alqabas (3),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94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F4D26-71F3-474E-8780-941970F1A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03/10/2018 - 09/10/2018</a:t>
            </a:r>
          </a:p>
        </p:txBody>
      </p:sp>
    </p:spTree>
    <p:extLst>
      <p:ext uri="{BB962C8B-B14F-4D97-AF65-F5344CB8AC3E}">
        <p14:creationId xmlns:p14="http://schemas.microsoft.com/office/powerpoint/2010/main" val="844130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2018-10-09T06:57:31Z</dcterms:created>
  <dcterms:modified xsi:type="dcterms:W3CDTF">2018-10-09T06:58:06Z</dcterms:modified>
</cp:coreProperties>
</file>