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86E3D-A711-43BC-9190-1C03DC4DA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6E3FA-1C93-4677-B542-D04406201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7806"/>
              </p:ext>
            </p:extLst>
          </p:nvPr>
        </p:nvGraphicFramePr>
        <p:xfrm>
          <a:off x="457200" y="1731963"/>
          <a:ext cx="822960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1800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7908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618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@F4QVy0yZStJVj66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(144),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7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@YousufAldmak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@NBKPage (3), @Gulf_Bank (2), @Bankboubyan (3), @warbabank (1), @ALTijariCBK (3),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9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4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@790000Groooh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2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67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@wwwx112211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5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@safaashrshr5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(2), 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9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@1jschneeberger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71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C64FD-B89F-40A9-B757-0CC8DE361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47566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6AF2-40B5-4AEE-ACEA-27EE9F7D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9618B-1CFC-48E9-988D-881EEE6B9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20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32282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65603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923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89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@Gulf_Bank (1), @Bankboubyan (1), @warbabank (1), @ALTijariCBK (2), @BurganBankGroup (1),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90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@iAbdulaziz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0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@Hamedsbay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36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@falah20119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@damesobam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4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@5o5aA3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30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@abood_3als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0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0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2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@k_ddjoo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53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DAAF9-DE30-45D5-AA59-E45DE5FA3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2042654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BE4BD-7CD2-4057-862E-E3C93EAF7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44060-356E-4D12-AB62-23FC8B2E8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149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8771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1736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2546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3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@warbabank (1), @ALTijariCBK (1), @Abk_kuwait (2),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9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83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@balsalemq8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(1), @Bankboubyan (2), @warbabank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32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@amer_alsaleh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@spawnq8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271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1DB65-BA3A-41A8-8D01-DAC58383B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02/10/2018 - 08/10/2018</a:t>
            </a:r>
          </a:p>
        </p:txBody>
      </p:sp>
    </p:spTree>
    <p:extLst>
      <p:ext uri="{BB962C8B-B14F-4D97-AF65-F5344CB8AC3E}">
        <p14:creationId xmlns:p14="http://schemas.microsoft.com/office/powerpoint/2010/main" val="3098480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2018-10-08T11:08:38Z</dcterms:created>
  <dcterms:modified xsi:type="dcterms:W3CDTF">2018-10-08T11:09:13Z</dcterms:modified>
</cp:coreProperties>
</file>