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411F-AB86-4B34-9378-02157037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F2F3E7-D5FF-4AA1-95F0-18AD24759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125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04096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56627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430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8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5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@rasha452088722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2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1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8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@Basel_Al_Resly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7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@egei1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8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@Bbbbbbb41093548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3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@noramohd2015192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0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@sara_alajmy1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9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@eng_3tb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24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8F63F-C33E-486F-A2F1-9C7E18475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80102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2DD8F-D0B5-45BC-A8DF-524D6F38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8859F-9E5C-4FF3-8D2D-303A888204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924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63406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6604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428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17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@bor9aaa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81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@cocoalsarraf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5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56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22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@Habeeeeeb76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@silviaJagelkova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24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6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@amani34217806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59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@ahmad_cheldavi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657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BD13A-3A0E-4A69-9A69-CD14E0F37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384539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CFB9-81D3-403A-98A0-C28F4BA7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D6487-A75E-43C5-850B-95C72D6414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75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3153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28071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683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9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3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@tariq_1979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6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@osalsisa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@ifahad85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95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@Bader_f75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7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D24C7-1860-4D92-9760-4031FF518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01/10/2018 - 07/10/2018</a:t>
            </a:r>
          </a:p>
        </p:txBody>
      </p:sp>
    </p:spTree>
    <p:extLst>
      <p:ext uri="{BB962C8B-B14F-4D97-AF65-F5344CB8AC3E}">
        <p14:creationId xmlns:p14="http://schemas.microsoft.com/office/powerpoint/2010/main" val="3972363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2018-10-07T18:19:26Z</dcterms:created>
  <dcterms:modified xsi:type="dcterms:W3CDTF">2018-10-07T18:20:00Z</dcterms:modified>
</cp:coreProperties>
</file>