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6AA0B-1FF4-4F9E-A34C-76874936F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65040-C2DA-497B-8806-F43721359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91286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0569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2284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919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8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@boss_388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3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@adelalsbaill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8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@__al7zm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79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35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@InSkap_36R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8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@yas_najem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8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@Madebyaknight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4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@satt791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3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0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@mohsanalzede3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4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12DD-83FD-404F-80E7-5EE6A23F4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53938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3FE5C-54FB-489C-8102-75B019A2B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7C822-1248-4B3E-99E2-F3E063320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438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450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029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273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4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0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@AL_BOLANDY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2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@56Quy4RZRhfeVjz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4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@B28x__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8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@bdr1367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8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6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@qa6an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23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@Raed2525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5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2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@xZGmbptCaQBrLm0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16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FE550-6015-4C42-88AF-9D2969A51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270162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CE80A-8B0C-4A88-9851-846D5716A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FDAB3-40FF-4D6C-9CFB-98B8903EE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03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6367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15405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2972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97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4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@PckBNkECkhmJB7p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7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@yoomiat_idris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8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@amani34217806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31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@xtx1418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3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FD59C-7AC2-4AC1-9355-52C0D789F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3455294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2018-10-07T09:18:49Z</dcterms:created>
  <dcterms:modified xsi:type="dcterms:W3CDTF">2018-10-07T09:19:24Z</dcterms:modified>
</cp:coreProperties>
</file>