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0E657-74BB-4000-836B-6B02C126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414868-7051-4D1A-90CE-F9E027510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62324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17221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2998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7628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90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(107), @Mobily (34), @ZainKSA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1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@G_joorii_500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3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@a484848131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(38), @Mobily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43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1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@mohamme70114734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01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@jhniaaa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05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@saaad200866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6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@nda_alrmal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(11),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88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@reeno1412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82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@A323GK11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@Mobily (2),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21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A3A2A-86FD-4FA8-8D6D-7687A8D97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28/09/2018 - 04/10/2018</a:t>
            </a:r>
          </a:p>
        </p:txBody>
      </p:sp>
    </p:spTree>
    <p:extLst>
      <p:ext uri="{BB962C8B-B14F-4D97-AF65-F5344CB8AC3E}">
        <p14:creationId xmlns:p14="http://schemas.microsoft.com/office/powerpoint/2010/main" val="408827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6C96-46D9-48D2-813E-0AEDFCC5A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6EB3E-5787-4773-8EAB-4CDD7EB08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26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94422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04734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5257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21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@VAlkaabi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5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@Al_Rimal1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(4),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83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@Khalid5ma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66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@aakkss1122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8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@Mholanin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77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@shufflexee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(9),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45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@_Ehe10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40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@bsi_ty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6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@wwtt333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(3),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5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@maleka_sa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38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CBC43-1AA3-4798-8F30-BCB8BDD6C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28/09/2018 - 04/10/2018</a:t>
            </a:r>
          </a:p>
        </p:txBody>
      </p:sp>
    </p:spTree>
    <p:extLst>
      <p:ext uri="{BB962C8B-B14F-4D97-AF65-F5344CB8AC3E}">
        <p14:creationId xmlns:p14="http://schemas.microsoft.com/office/powerpoint/2010/main" val="2397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53E7C-AC1F-4C83-B04E-A02A9866B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A5EC7-DE21-45BB-AD85-BB2C6489D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856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90136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01887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7331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0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@rtPvQiQlKt1KVmD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2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@Rasha188Z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97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@wafi3765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(5),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2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@lebaraksa1755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@LebaraKSA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10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@Virginmobileksa (12), @LebaraKSA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3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0F091-1690-4975-8EF4-D55953075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28/09/2018 - 04/10/2018</a:t>
            </a:r>
          </a:p>
        </p:txBody>
      </p:sp>
    </p:spTree>
    <p:extLst>
      <p:ext uri="{BB962C8B-B14F-4D97-AF65-F5344CB8AC3E}">
        <p14:creationId xmlns:p14="http://schemas.microsoft.com/office/powerpoint/2010/main" val="2190991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2018-10-05T11:17:18Z</dcterms:created>
  <dcterms:modified xsi:type="dcterms:W3CDTF">2018-10-05T11:17:53Z</dcterms:modified>
</cp:coreProperties>
</file>