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9698B-267E-4F5F-A545-62F4F2F22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New Zain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AACF64-5D6B-4306-B890-FD89532C5D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2429529"/>
              </p:ext>
            </p:extLst>
          </p:nvPr>
        </p:nvGraphicFramePr>
        <p:xfrm>
          <a:off x="457200" y="1731963"/>
          <a:ext cx="8229600" cy="418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9333804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8902207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35592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4036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@hornetbad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(7), @ZainKuwait (7), @VIVAtelecom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0443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@abdulrahman3_16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834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@smaro7yq8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6856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@WeldSharq1962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7572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@abulayan35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(8), @Zain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2016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@C2IBRA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(4), @ZainKuwait (4), @VIVAtelecom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1775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@Sniper12z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(6), @ZainKuwait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1927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@shl8m_q8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(1), @ZainKuwait (2), @VIVAtelecom (3), @Zain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7011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@foxy11111111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@xcitealghanim (1), @OoredooKuwait (1), @ZainKuwait (2), @VIVAtelecom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9005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@EhabNagy0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@xcitealghanim (7), @EurekaKuwait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63380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0B2D7A-0660-480F-B607-8B75D75A7A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27/09/2018 - 03/10/2018</a:t>
            </a:r>
          </a:p>
        </p:txBody>
      </p:sp>
    </p:spTree>
    <p:extLst>
      <p:ext uri="{BB962C8B-B14F-4D97-AF65-F5344CB8AC3E}">
        <p14:creationId xmlns:p14="http://schemas.microsoft.com/office/powerpoint/2010/main" val="4049417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96E39-9C27-4A9A-A7A5-8DFFC3BCA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New Zain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2391F3-A6F7-43E6-9405-AA0CE02BEB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98707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6106233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463187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626599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8642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@khaledx_q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7769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@NaderAlMansour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@xcitealghanim (2), @OoredooKuwait (2), @ZainKuwait (2), @VIVAtelecom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3041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@alwawan_mohd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(1), @VIVAtelecom (6), @Zain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9393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@khaled57233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(7), @Zain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3745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@alshee3r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(2), @ZainKuwait (2), @VIVAtelecom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6022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@B_salim1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9152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@Fayezalmutiri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(1), @VIVAtelecom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8410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@bleedan85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(3), @VIVAtelecom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2391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@Sageralyaseen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9623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@hmd1407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(6), @Zain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11304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6B78B2-85FB-4983-B1DE-49E262B18B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27/09/2018 - 03/10/2018</a:t>
            </a:r>
          </a:p>
        </p:txBody>
      </p:sp>
    </p:spTree>
    <p:extLst>
      <p:ext uri="{BB962C8B-B14F-4D97-AF65-F5344CB8AC3E}">
        <p14:creationId xmlns:p14="http://schemas.microsoft.com/office/powerpoint/2010/main" val="1784794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F7913-A98F-42B1-AD80-F83E4FD7B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New Zain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C0D132-7A35-42C6-92C9-B92006B12A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89528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1231416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7974810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09340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91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@khaledalfarah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69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@ldy_q8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(2), @ZainKuwait (2), @VIVAtelecom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3684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@youssif555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7077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@OMARADE76889733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218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@lalfuraih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997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70D2E6-548F-4EEF-AAD4-92E05D14EA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27/09/2018 - 03/10/2018</a:t>
            </a:r>
          </a:p>
        </p:txBody>
      </p:sp>
    </p:spTree>
    <p:extLst>
      <p:ext uri="{BB962C8B-B14F-4D97-AF65-F5344CB8AC3E}">
        <p14:creationId xmlns:p14="http://schemas.microsoft.com/office/powerpoint/2010/main" val="32353517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391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| New Zain - 1 of 3</vt:lpstr>
      <vt:lpstr>Twitter Key Influencers | New Zain - 2 of 3</vt:lpstr>
      <vt:lpstr>Twitter Key Influencers | New Zain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New Zain - 1 of 3</dc:title>
  <dc:creator>Administrator</dc:creator>
  <cp:lastModifiedBy>Administrator</cp:lastModifiedBy>
  <cp:revision>1</cp:revision>
  <dcterms:created xsi:type="dcterms:W3CDTF">2018-10-03T12:05:01Z</dcterms:created>
  <dcterms:modified xsi:type="dcterms:W3CDTF">2018-10-03T12:05:36Z</dcterms:modified>
</cp:coreProperties>
</file>