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xcitealghanim</c:v>
                </c:pt>
                <c:pt idx="1">
                  <c:v>eurekakuwait</c:v>
                </c:pt>
                <c:pt idx="2">
                  <c:v>ooredookuwait</c:v>
                </c:pt>
                <c:pt idx="3">
                  <c:v>zainkuwait</c:v>
                </c:pt>
                <c:pt idx="4">
                  <c:v>vivatelecom</c:v>
                </c:pt>
                <c:pt idx="5">
                  <c:v>zaingroup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23</c:v>
                </c:pt>
                <c:pt idx="1">
                  <c:v>49</c:v>
                </c:pt>
                <c:pt idx="2">
                  <c:v>5</c:v>
                </c:pt>
                <c:pt idx="3">
                  <c:v>2</c:v>
                </c:pt>
                <c:pt idx="4">
                  <c:v>13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E6-487C-9000-226EA8B384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xcitealghanim</c:v>
                </c:pt>
                <c:pt idx="1">
                  <c:v>eurekakuwait</c:v>
                </c:pt>
                <c:pt idx="2">
                  <c:v>ooredookuwait</c:v>
                </c:pt>
                <c:pt idx="3">
                  <c:v>zainkuwait</c:v>
                </c:pt>
                <c:pt idx="4">
                  <c:v>vivatelecom</c:v>
                </c:pt>
                <c:pt idx="5">
                  <c:v>zaingroup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38</c:v>
                </c:pt>
                <c:pt idx="1">
                  <c:v>34</c:v>
                </c:pt>
                <c:pt idx="2">
                  <c:v>8</c:v>
                </c:pt>
                <c:pt idx="3">
                  <c:v>9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E6-487C-9000-226EA8B384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xcitealghanim</c:v>
                </c:pt>
                <c:pt idx="1">
                  <c:v>eurekakuwait</c:v>
                </c:pt>
                <c:pt idx="2">
                  <c:v>ooredookuwait</c:v>
                </c:pt>
                <c:pt idx="3">
                  <c:v>zainkuwait</c:v>
                </c:pt>
                <c:pt idx="4">
                  <c:v>vivatelecom</c:v>
                </c:pt>
                <c:pt idx="5">
                  <c:v>zaingroup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</c:v>
                </c:pt>
                <c:pt idx="1">
                  <c:v>1</c:v>
                </c:pt>
                <c:pt idx="2">
                  <c:v>5</c:v>
                </c:pt>
                <c:pt idx="3">
                  <c:v>9</c:v>
                </c:pt>
                <c:pt idx="4">
                  <c:v>3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E6-487C-9000-226EA8B384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040440"/>
        <c:axId val="362038472"/>
      </c:barChart>
      <c:catAx>
        <c:axId val="36204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38472"/>
        <c:crosses val="autoZero"/>
        <c:auto val="1"/>
        <c:lblAlgn val="ctr"/>
        <c:lblOffset val="100"/>
        <c:noMultiLvlLbl val="0"/>
      </c:catAx>
      <c:valAx>
        <c:axId val="36203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4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08D7-E497-482B-A94C-7C7D870C6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New Zain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2F5A16-C088-496D-8193-31DF4E96D6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2428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5E437-5A0B-47C4-88B1-72EE76A92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27/09/2018 - 03/10/2018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35858-862A-44FA-9157-D8E477F49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556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Type Distribution Per Profile | New Zain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 Per Profile | New Zain</dc:title>
  <dc:creator>Administrator</dc:creator>
  <cp:lastModifiedBy>Administrator</cp:lastModifiedBy>
  <cp:revision>1</cp:revision>
  <dcterms:created xsi:type="dcterms:W3CDTF">2018-10-03T11:48:16Z</dcterms:created>
  <dcterms:modified xsi:type="dcterms:W3CDTF">2018-10-03T11:48:20Z</dcterms:modified>
</cp:coreProperties>
</file>