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smooth val="0"/>
          <c:extLst>
            <c:ext xmlns:c16="http://schemas.microsoft.com/office/drawing/2014/chart" uri="{C3380CC4-5D6E-409C-BE32-E72D297353CC}">
              <c16:uniqueId val="{00000000-B040-4385-9843-A8972852B350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smooth val="0"/>
          <c:extLst>
            <c:ext xmlns:c16="http://schemas.microsoft.com/office/drawing/2014/chart" uri="{C3380CC4-5D6E-409C-BE32-E72D297353CC}">
              <c16:uniqueId val="{00000001-B040-4385-9843-A8972852B350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smooth val="0"/>
          <c:extLst>
            <c:ext xmlns:c16="http://schemas.microsoft.com/office/drawing/2014/chart" uri="{C3380CC4-5D6E-409C-BE32-E72D297353CC}">
              <c16:uniqueId val="{00000002-B040-4385-9843-A8972852B350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Sheet1!$E$2:$E$8</c:f>
            </c:numRef>
          </c:val>
          <c:smooth val="0"/>
          <c:extLst>
            <c:ext xmlns:c16="http://schemas.microsoft.com/office/drawing/2014/chart" uri="{C3380CC4-5D6E-409C-BE32-E72D297353CC}">
              <c16:uniqueId val="{00000003-B040-4385-9843-A8972852B350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Sheet1!$F$2:$F$8</c:f>
            </c:numRef>
          </c:val>
          <c:smooth val="0"/>
          <c:extLst>
            <c:ext xmlns:c16="http://schemas.microsoft.com/office/drawing/2014/chart" uri="{C3380CC4-5D6E-409C-BE32-E72D297353CC}">
              <c16:uniqueId val="{00000004-B040-4385-9843-A8972852B350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Sheet1!$G$2:$G$8</c:f>
            </c:numRef>
          </c:val>
          <c:smooth val="0"/>
          <c:extLst>
            <c:ext xmlns:c16="http://schemas.microsoft.com/office/drawing/2014/chart" uri="{C3380CC4-5D6E-409C-BE32-E72D297353CC}">
              <c16:uniqueId val="{00000005-B040-4385-9843-A8972852B3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854264"/>
        <c:axId val="348858856"/>
      </c:lineChart>
      <c:catAx>
        <c:axId val="348854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858856"/>
        <c:crosses val="autoZero"/>
        <c:auto val="1"/>
        <c:lblAlgn val="ctr"/>
        <c:lblOffset val="100"/>
        <c:noMultiLvlLbl val="0"/>
      </c:catAx>
      <c:valAx>
        <c:axId val="348858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854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5BD90-2D81-4E7B-BCA7-B8F764303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New Zain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EB595D-24AB-42A5-A939-C2B4D35264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80164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4A4AED-9303-4D7E-8645-BF85EF7282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27/09/2018 - 03/10/2018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4B5D00-D0B4-4ABB-A773-CA99368B4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89974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Interaction Rate | New Zain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New Zain</dc:title>
  <dc:creator>Administrator</dc:creator>
  <cp:lastModifiedBy>Administrator</cp:lastModifiedBy>
  <cp:revision>1</cp:revision>
  <dcterms:created xsi:type="dcterms:W3CDTF">2018-10-03T11:31:12Z</dcterms:created>
  <dcterms:modified xsi:type="dcterms:W3CDTF">2018-10-03T11:31:18Z</dcterms:modified>
</cp:coreProperties>
</file>