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27/09/2018</c:v>
                </c:pt>
                <c:pt idx="1">
                  <c:v>28/09/2018</c:v>
                </c:pt>
                <c:pt idx="2">
                  <c:v>29/09/2018</c:v>
                </c:pt>
                <c:pt idx="3">
                  <c:v>30/09/2018</c:v>
                </c:pt>
                <c:pt idx="4">
                  <c:v>1/10/2018</c:v>
                </c:pt>
                <c:pt idx="5">
                  <c:v>2/10/2018</c:v>
                </c:pt>
                <c:pt idx="6">
                  <c:v>3/10/2018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5.1315603792222997E-3</c:v>
                </c:pt>
                <c:pt idx="2">
                  <c:v>0</c:v>
                </c:pt>
                <c:pt idx="3">
                  <c:v>3.6345832736478E-3</c:v>
                </c:pt>
                <c:pt idx="4">
                  <c:v>3.4742822934539E-3</c:v>
                </c:pt>
                <c:pt idx="5">
                  <c:v>3.1001420720280998E-3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35-48AA-9375-8401A4D287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X-cite by Alghanim Electronics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27/09/2018</c:v>
                </c:pt>
                <c:pt idx="1">
                  <c:v>28/09/2018</c:v>
                </c:pt>
                <c:pt idx="2">
                  <c:v>29/09/2018</c:v>
                </c:pt>
                <c:pt idx="3">
                  <c:v>30/09/2018</c:v>
                </c:pt>
                <c:pt idx="4">
                  <c:v>1/10/2018</c:v>
                </c:pt>
                <c:pt idx="5">
                  <c:v>2/10/2018</c:v>
                </c:pt>
                <c:pt idx="6">
                  <c:v>3/10/2018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1.8590808432453001E-2</c:v>
                </c:pt>
                <c:pt idx="1">
                  <c:v>1.5807876962355999E-2</c:v>
                </c:pt>
                <c:pt idx="2">
                  <c:v>1.4986271763428999E-2</c:v>
                </c:pt>
                <c:pt idx="3">
                  <c:v>1.2056726900065E-2</c:v>
                </c:pt>
                <c:pt idx="4">
                  <c:v>1.4870396899354E-2</c:v>
                </c:pt>
                <c:pt idx="5">
                  <c:v>9.5902405592771002E-3</c:v>
                </c:pt>
                <c:pt idx="6">
                  <c:v>2.6638345087020999E-3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35-48AA-9375-8401A4D287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Eureka Kuwait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27/09/2018</c:v>
                </c:pt>
                <c:pt idx="1">
                  <c:v>28/09/2018</c:v>
                </c:pt>
                <c:pt idx="2">
                  <c:v>29/09/2018</c:v>
                </c:pt>
                <c:pt idx="3">
                  <c:v>30/09/2018</c:v>
                </c:pt>
                <c:pt idx="4">
                  <c:v>1/10/2018</c:v>
                </c:pt>
                <c:pt idx="5">
                  <c:v>2/10/2018</c:v>
                </c:pt>
                <c:pt idx="6">
                  <c:v>3/10/2018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7.0701169170129002E-2</c:v>
                </c:pt>
                <c:pt idx="1">
                  <c:v>7.3932215608844998E-2</c:v>
                </c:pt>
                <c:pt idx="2">
                  <c:v>6.7462189147431004E-2</c:v>
                </c:pt>
                <c:pt idx="3">
                  <c:v>6.5444994428199996E-2</c:v>
                </c:pt>
                <c:pt idx="4">
                  <c:v>7.8599421841957007E-2</c:v>
                </c:pt>
                <c:pt idx="5">
                  <c:v>5.8067109284627001E-2</c:v>
                </c:pt>
                <c:pt idx="6">
                  <c:v>3.9867647912834002E-2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35-48AA-9375-8401A4D287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Zain Kuwait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27/09/2018</c:v>
                </c:pt>
                <c:pt idx="1">
                  <c:v>28/09/2018</c:v>
                </c:pt>
                <c:pt idx="2">
                  <c:v>29/09/2018</c:v>
                </c:pt>
                <c:pt idx="3">
                  <c:v>30/09/2018</c:v>
                </c:pt>
                <c:pt idx="4">
                  <c:v>1/10/2018</c:v>
                </c:pt>
                <c:pt idx="5">
                  <c:v>2/10/2018</c:v>
                </c:pt>
                <c:pt idx="6">
                  <c:v>3/10/2018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9.7283501290436995E-3</c:v>
                </c:pt>
                <c:pt idx="1">
                  <c:v>1.8020594965674999E-2</c:v>
                </c:pt>
                <c:pt idx="2">
                  <c:v>0</c:v>
                </c:pt>
                <c:pt idx="3">
                  <c:v>2.8583188511844999E-2</c:v>
                </c:pt>
                <c:pt idx="4">
                  <c:v>3.4291396860050998E-3</c:v>
                </c:pt>
                <c:pt idx="5">
                  <c:v>2.8570612268220999E-3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35-48AA-9375-8401A4D2875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Ooredoo Kuwait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27/09/2018</c:v>
                </c:pt>
                <c:pt idx="1">
                  <c:v>28/09/2018</c:v>
                </c:pt>
                <c:pt idx="2">
                  <c:v>29/09/2018</c:v>
                </c:pt>
                <c:pt idx="3">
                  <c:v>30/09/2018</c:v>
                </c:pt>
                <c:pt idx="4">
                  <c:v>1/10/2018</c:v>
                </c:pt>
                <c:pt idx="5">
                  <c:v>2/10/2018</c:v>
                </c:pt>
                <c:pt idx="6">
                  <c:v>3/10/2018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7.1961012019969997E-3</c:v>
                </c:pt>
                <c:pt idx="1">
                  <c:v>6.8233472612324996E-3</c:v>
                </c:pt>
                <c:pt idx="2">
                  <c:v>0</c:v>
                </c:pt>
                <c:pt idx="3">
                  <c:v>1.6538042044664E-3</c:v>
                </c:pt>
                <c:pt idx="4">
                  <c:v>4.5889993004876997E-3</c:v>
                </c:pt>
                <c:pt idx="5">
                  <c:v>1.8686086968025001E-2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835-48AA-9375-8401A4D2875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VIVA Kuwait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27/09/2018</c:v>
                </c:pt>
                <c:pt idx="1">
                  <c:v>28/09/2018</c:v>
                </c:pt>
                <c:pt idx="2">
                  <c:v>29/09/2018</c:v>
                </c:pt>
                <c:pt idx="3">
                  <c:v>30/09/2018</c:v>
                </c:pt>
                <c:pt idx="4">
                  <c:v>1/10/2018</c:v>
                </c:pt>
                <c:pt idx="5">
                  <c:v>2/10/2018</c:v>
                </c:pt>
                <c:pt idx="6">
                  <c:v>3/10/2018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2.4278969777096998E-3</c:v>
                </c:pt>
                <c:pt idx="1">
                  <c:v>5.2417379175182001E-3</c:v>
                </c:pt>
                <c:pt idx="2">
                  <c:v>0</c:v>
                </c:pt>
                <c:pt idx="3">
                  <c:v>5.4065982566479003E-3</c:v>
                </c:pt>
                <c:pt idx="4">
                  <c:v>5.1858864445342E-3</c:v>
                </c:pt>
                <c:pt idx="5">
                  <c:v>5.5170587456415E-3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835-48AA-9375-8401A4D28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716704"/>
        <c:axId val="279714408"/>
      </c:lineChart>
      <c:catAx>
        <c:axId val="27971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14408"/>
        <c:crosses val="autoZero"/>
        <c:auto val="1"/>
        <c:lblAlgn val="ctr"/>
        <c:lblOffset val="100"/>
        <c:noMultiLvlLbl val="0"/>
      </c:catAx>
      <c:valAx>
        <c:axId val="27971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1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B229A-9F97-40DB-963E-77A303720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New Zain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FF0E71-EE1E-4E22-B196-15D9557755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3442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3A725-FF15-4769-A147-B5484A754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27/09/2018 - 03/10/2018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05145-E7DA-4C7F-B04F-1FD89558A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489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New Zain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New Zain</dc:title>
  <dc:creator>Administrator</dc:creator>
  <cp:lastModifiedBy>Administrator</cp:lastModifiedBy>
  <cp:revision>1</cp:revision>
  <dcterms:created xsi:type="dcterms:W3CDTF">2018-10-03T11:09:23Z</dcterms:created>
  <dcterms:modified xsi:type="dcterms:W3CDTF">2018-10-03T11:09:27Z</dcterms:modified>
</cp:coreProperties>
</file>