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38397-C338-44BA-B58C-42B6573A3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Overview | al ordon al yawm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8CC110-2382-48F5-9C39-DB34D2041E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2899939"/>
              </p:ext>
            </p:extLst>
          </p:nvPr>
        </p:nvGraphicFramePr>
        <p:xfrm>
          <a:off x="457200" y="1731963"/>
          <a:ext cx="82296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35038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2326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8602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5096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8019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2669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9299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1380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0872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652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7069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98307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50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MBC1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1307679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5013343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59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Roya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1.6463 %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901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Alordonalyoom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9.6073 %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11.4182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21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FactJo Amman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533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245E87-5D14-4667-AA9D-7851427841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27/09/2018 - 03/10/2018</a:t>
            </a:r>
          </a:p>
        </p:txBody>
      </p:sp>
    </p:spTree>
    <p:extLst>
      <p:ext uri="{BB962C8B-B14F-4D97-AF65-F5344CB8AC3E}">
        <p14:creationId xmlns:p14="http://schemas.microsoft.com/office/powerpoint/2010/main" val="39203867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Overview | al ordon al yawm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Overview | al ordon al yawm</dc:title>
  <dc:creator>Administrator</dc:creator>
  <cp:lastModifiedBy>Administrator</cp:lastModifiedBy>
  <cp:revision>1</cp:revision>
  <dcterms:created xsi:type="dcterms:W3CDTF">2018-10-03T11:02:10Z</dcterms:created>
  <dcterms:modified xsi:type="dcterms:W3CDTF">2018-10-03T11:02:22Z</dcterms:modified>
</cp:coreProperties>
</file>