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2BF19-B2A5-419E-9F48-564EB1F1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F4A5A-C887-49FF-BA16-BB69AF1C6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13576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8165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2430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546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82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92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@ShahadZoubi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80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@mashragi15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@0fimPjP3S3W5yVm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1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@berenn__saat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@vRp8V0R9JTDvmU6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@kyyeef6923yaho1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35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@shathadnan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80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E2602-EAD4-4262-BD5B-674E2485E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180841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29E09-5CCA-4B99-BCCA-2C1EE43E1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A6DD9-AF82-4BD4-96BC-C1C51BAB2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113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1598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5721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566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1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@sfyansoheb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07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@jxjxhxjxjxjxj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8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@ELKILANYWAFAA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09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@alrog123b84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0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@hamssonosi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29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@7SfJiPHLtfjbQxQ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05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@faten93dec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47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@hdaydoun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8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@ahmedmmansor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5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@FHD_958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81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DFBF-AAE9-4BD7-9208-602129A6E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3512594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1A6A1-279F-4B4D-BF88-215A98455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69436-268D-451C-8F44-E06F9D890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800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22185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32067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3417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30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@amothman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3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@moon37064452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2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@ZcmqgsWWFHqKX8O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03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@l27A0FPnUGw76gP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1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@Ya_sem0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38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AD24D-0754-4CCC-9E36-EC320478E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1415018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2018-10-03T10:58:39Z</dcterms:created>
  <dcterms:modified xsi:type="dcterms:W3CDTF">2018-10-03T10:59:14Z</dcterms:modified>
</cp:coreProperties>
</file>