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9863-4DFD-B47D-7DAB6E78B1B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9863-4DFD-B47D-7DAB6E78B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162688"/>
        <c:axId val="336006144"/>
      </c:barChart>
      <c:catAx>
        <c:axId val="27516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06144"/>
        <c:crosses val="autoZero"/>
        <c:auto val="1"/>
        <c:lblAlgn val="ctr"/>
        <c:lblOffset val="100"/>
        <c:noMultiLvlLbl val="0"/>
      </c:catAx>
      <c:valAx>
        <c:axId val="33600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3BC62-89D5-4E87-8BAC-93FCABB6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 ordon al yawm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533537-B845-4093-9FC1-F7E060BC7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983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B0A23-7041-42AA-B713-C7AD1C3E8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7BFD8-4153-47E3-A39B-D8F059E6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824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Distribution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al ordon al yawm</dc:title>
  <dc:creator>Administrator</dc:creator>
  <cp:lastModifiedBy>Administrator</cp:lastModifiedBy>
  <cp:revision>1</cp:revision>
  <dcterms:created xsi:type="dcterms:W3CDTF">2018-10-03T10:28:57Z</dcterms:created>
  <dcterms:modified xsi:type="dcterms:W3CDTF">2018-10-03T10:29:01Z</dcterms:modified>
</cp:coreProperties>
</file>