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4C5D-7440-4A92-9FF0-2D257E6F8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1BB9FB-A0AA-42B0-A4A1-EB96005456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7770119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003242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156296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15756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60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@batola_almosawi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617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@modz_ms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487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@halamaher893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785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@rrrav9_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231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@rabo3ah_7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198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@bd5ch5aQacfEyP7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16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@sarhgwhg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043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@r8yh_y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129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@beshooo__11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56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@shorroqas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@YaMsh3L (101)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386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BFBD9E-E3AA-4750-8949-A65FB5E3E7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26/09/2018 - 02/10/2018</a:t>
            </a:r>
          </a:p>
        </p:txBody>
      </p:sp>
    </p:spTree>
    <p:extLst>
      <p:ext uri="{BB962C8B-B14F-4D97-AF65-F5344CB8AC3E}">
        <p14:creationId xmlns:p14="http://schemas.microsoft.com/office/powerpoint/2010/main" val="3176719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B19AF-E3A8-4186-8648-3B1C9085B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164C55-EE3C-4255-AB72-669D624F66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5763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68274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403558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61035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744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@MMalk85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685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@khawlah_gh0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27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@3had_K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66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@A228knanh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590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@Mhraalhumaidi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050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@HanoufAlKharafi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568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@atooooma90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359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@6mA3zhS2rAow7ul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065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@shoshoahmad14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020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@Q22M8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9043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BB1EBC-7210-497B-B3C1-B664EE729D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26/09/2018 - 02/10/2018</a:t>
            </a:r>
          </a:p>
        </p:txBody>
      </p:sp>
    </p:spTree>
    <p:extLst>
      <p:ext uri="{BB962C8B-B14F-4D97-AF65-F5344CB8AC3E}">
        <p14:creationId xmlns:p14="http://schemas.microsoft.com/office/powerpoint/2010/main" val="4186744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63C8D-E243-41C6-9A3C-1ABA3A831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203DD0-3A3C-48D3-84E8-F88FEF6409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4132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892085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648986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96319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178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@Emoxiii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724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@_mk_41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929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@azizsss2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55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@jeej2060_j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51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@F07Tiger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879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1ECC63-1826-4000-B77A-7D6623B99B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26/09/2018 - 02/10/2018</a:t>
            </a:r>
          </a:p>
        </p:txBody>
      </p:sp>
    </p:spTree>
    <p:extLst>
      <p:ext uri="{BB962C8B-B14F-4D97-AF65-F5344CB8AC3E}">
        <p14:creationId xmlns:p14="http://schemas.microsoft.com/office/powerpoint/2010/main" val="28101284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Kuwait Radio - 1 of 3</vt:lpstr>
      <vt:lpstr>Twitter Key Influencers | Kuwait Radio - 2 of 3</vt:lpstr>
      <vt:lpstr>Twitter Key Influencers | Kuwait Radio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Kuwait Radio - 1 of 3</dc:title>
  <dc:creator>Administrator</dc:creator>
  <cp:lastModifiedBy>Administrator</cp:lastModifiedBy>
  <cp:revision>1</cp:revision>
  <dcterms:created xsi:type="dcterms:W3CDTF">2018-10-02T11:00:22Z</dcterms:created>
  <dcterms:modified xsi:type="dcterms:W3CDTF">2018-10-02T11:00:57Z</dcterms:modified>
</cp:coreProperties>
</file>