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2088F-5CA5-4DAA-BF2B-0D5E37A87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F41E5-348A-4005-B2A5-D3B627081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570325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31812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13431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0544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(87), @AlraiMediaGroup (102), @aljarida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0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(22), @aljarida (11), @alqabas (23),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8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@almasrinasser1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(1), @aljarida (13), @alqabas (34),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5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@ram332266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7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@alfadhlii10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30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3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@monaylife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19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@maryoomaaziz3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94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73985-58CA-4209-B3AB-1E799734A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26/09/2018 - 02/10/2018</a:t>
            </a:r>
          </a:p>
        </p:txBody>
      </p:sp>
    </p:spTree>
    <p:extLst>
      <p:ext uri="{BB962C8B-B14F-4D97-AF65-F5344CB8AC3E}">
        <p14:creationId xmlns:p14="http://schemas.microsoft.com/office/powerpoint/2010/main" val="23279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D0E99-CAEB-43F8-B66B-249567E3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87238-17BA-4ADC-A06F-F4A4EA088B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944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23357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07221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1878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5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(1), @alqabas (13),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23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00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@yasmeenbrave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(1), @aljarida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02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@fak19599608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42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(5), @alqabas (6),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32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@boabdulaa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0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(10), @alqabas (6),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4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@khalidA86794620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(3), @alqabas (10),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59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19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E2E41-826B-4F22-A224-96E9D8263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26/09/2018 - 02/10/2018</a:t>
            </a:r>
          </a:p>
        </p:txBody>
      </p:sp>
    </p:spTree>
    <p:extLst>
      <p:ext uri="{BB962C8B-B14F-4D97-AF65-F5344CB8AC3E}">
        <p14:creationId xmlns:p14="http://schemas.microsoft.com/office/powerpoint/2010/main" val="184963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45EF7-F75A-4172-93D3-CC5D6A670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062A0-9E66-46D8-9A27-0C538E630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591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9629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83275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6446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6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(16), @alqabas (1),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3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@jhrawi2222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(14), @alqabas (12),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29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@Talal38047110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(14), @alqabas (12),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94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(5), @aljarida (4), @alqabas (4),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3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0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(23), @aljarida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07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@LeqCTV6xcEyCR2c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516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6CBCA-2407-42B8-9889-4CB2303CC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26/09/2018 - 02/10/2018</a:t>
            </a:r>
          </a:p>
        </p:txBody>
      </p:sp>
    </p:spTree>
    <p:extLst>
      <p:ext uri="{BB962C8B-B14F-4D97-AF65-F5344CB8AC3E}">
        <p14:creationId xmlns:p14="http://schemas.microsoft.com/office/powerpoint/2010/main" val="1167459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2018-10-02T10:14:22Z</dcterms:created>
  <dcterms:modified xsi:type="dcterms:W3CDTF">2018-10-02T10:14:58Z</dcterms:modified>
</cp:coreProperties>
</file>