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675AB5-3F9D-4534-89DE-305EE6F1E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AUB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E23FDD-3460-4B8F-B262-58B5FE7348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1701732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5986076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4599361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284175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7929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@wlooog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(2), @warbabank (35)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5296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@falah20119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@AUBKuwait (32)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5249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@ThamerKhAlenez1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8650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@F4QVy0yZStJVj66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(19), @Bankboubyan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3950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@AHN_q8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2448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@Fahad1712681771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7564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@m6errii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4588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@mm13qq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(1), @NBKPage (8), @Gulf_Bank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1668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@vi1i_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(15), @Bankboubyan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2211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@ro7alqla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(13), @Bankboubyan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45249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B63A51-73CB-4EC2-95CA-EE31C8C3BD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25/09/2018 - 01/10/2018</a:t>
            </a:r>
          </a:p>
        </p:txBody>
      </p:sp>
    </p:spTree>
    <p:extLst>
      <p:ext uri="{BB962C8B-B14F-4D97-AF65-F5344CB8AC3E}">
        <p14:creationId xmlns:p14="http://schemas.microsoft.com/office/powerpoint/2010/main" val="17695899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2C039-12AC-432D-881A-810B71F65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AUB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CBF1BE-5FFD-47F6-ACD3-13D9238015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889941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29925143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1065052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539855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2539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@almaliky_mariam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(11), @NBKPage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2317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@wolf373737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@AUBKuwait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5615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@alqbndi1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(4), @Gulf_Bank (4), @ALTijariCBK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2878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@kndariii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(10), @Bankboubyan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8132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@e3ana_kw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(2), @Gulf_Bank (1), @Bankboubyan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1262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@eld3lah86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(6), @Gulf_Bank (3), @ALTijariCBK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9892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@shraa3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(1), @AUBKuwait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3781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@6DGwl53a4YTcEne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2347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@hayalyousef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@AUBKuwait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8820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@jee_96x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(3), @NBKPage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94232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10D8F7-5A2E-47D8-A793-B5FA3EF757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25/09/2018 - 01/10/2018</a:t>
            </a:r>
          </a:p>
        </p:txBody>
      </p:sp>
    </p:spTree>
    <p:extLst>
      <p:ext uri="{BB962C8B-B14F-4D97-AF65-F5344CB8AC3E}">
        <p14:creationId xmlns:p14="http://schemas.microsoft.com/office/powerpoint/2010/main" val="33689577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40F41-C35B-44C3-8A40-CC3B232BA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AUB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30AC09-C721-487B-83DD-3355C0815A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309819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5487893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3196999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792573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1821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@stork651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(7), @Bankboubyan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0378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@CamryVip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(5), @NBKPage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9014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@Nalah090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(1), @warbabank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5943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@love_fef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0944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@nourish6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57951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33C573-0918-4FBB-8688-C63F84A249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25/09/2018 - 01/10/2018</a:t>
            </a:r>
          </a:p>
        </p:txBody>
      </p:sp>
    </p:spTree>
    <p:extLst>
      <p:ext uri="{BB962C8B-B14F-4D97-AF65-F5344CB8AC3E}">
        <p14:creationId xmlns:p14="http://schemas.microsoft.com/office/powerpoint/2010/main" val="125968681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362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| AUB - 1 of 3</vt:lpstr>
      <vt:lpstr>Twitter Key Influencers | AUB - 2 of 3</vt:lpstr>
      <vt:lpstr>Twitter Key Influencers | AUB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AUB - 1 of 3</dc:title>
  <dc:creator>Administrator</dc:creator>
  <cp:lastModifiedBy>Administrator</cp:lastModifiedBy>
  <cp:revision>1</cp:revision>
  <dcterms:created xsi:type="dcterms:W3CDTF">2018-10-02T08:21:49Z</dcterms:created>
  <dcterms:modified xsi:type="dcterms:W3CDTF">2018-10-02T08:22:24Z</dcterms:modified>
</cp:coreProperties>
</file>