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F83F-44B4-9735-B70FB74DC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@dubaitv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F83F-44B4-9735-B70FB74DC9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@aldafrahtv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F83F-44B4-9735-B70FB74DC9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@Baynounahtv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F83F-44B4-9735-B70FB74DC9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@SharjahTV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F83F-44B4-9735-B70FB74DC92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@emarattv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Sheet1!$G$2:$G$25</c:f>
            </c:numRef>
          </c:val>
          <c:smooth val="0"/>
          <c:extLst>
            <c:ext xmlns:c16="http://schemas.microsoft.com/office/drawing/2014/chart" uri="{C3380CC4-5D6E-409C-BE32-E72D297353CC}">
              <c16:uniqueId val="{00000005-F83F-44B4-9735-B70FB74DC92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@abudhabitv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Sheet1!$H$2:$H$25</c:f>
            </c:numRef>
          </c:val>
          <c:smooth val="0"/>
          <c:extLst>
            <c:ext xmlns:c16="http://schemas.microsoft.com/office/drawing/2014/chart" uri="{C3380CC4-5D6E-409C-BE32-E72D297353CC}">
              <c16:uniqueId val="{00000006-F83F-44B4-9735-B70FB74DC92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@addramahd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Sheet1!$I$2:$I$25</c:f>
            </c:numRef>
          </c:val>
          <c:smooth val="0"/>
          <c:extLst>
            <c:ext xmlns:c16="http://schemas.microsoft.com/office/drawing/2014/chart" uri="{C3380CC4-5D6E-409C-BE32-E72D297353CC}">
              <c16:uniqueId val="{00000007-F83F-44B4-9735-B70FB74DC92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@SamadubaiTV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Sheet1!$J$2:$J$25</c:f>
            </c:numRef>
          </c:val>
          <c:smooth val="0"/>
          <c:extLst>
            <c:ext xmlns:c16="http://schemas.microsoft.com/office/drawing/2014/chart" uri="{C3380CC4-5D6E-409C-BE32-E72D297353CC}">
              <c16:uniqueId val="{00000008-F83F-44B4-9735-B70FB74DC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572240"/>
        <c:axId val="360259104"/>
      </c:lineChart>
      <c:catAx>
        <c:axId val="18157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59104"/>
        <c:crosses val="autoZero"/>
        <c:auto val="1"/>
        <c:lblAlgn val="ctr"/>
        <c:lblOffset val="100"/>
        <c:noMultiLvlLbl val="0"/>
      </c:catAx>
      <c:valAx>
        <c:axId val="36025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7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840BA-E506-4133-AAB9-1B7BF4D21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TW: Total Interactions By Hour | UAE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200983-BBCA-4286-A243-E83695202B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3488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DDFCB-DF28-4900-BBA7-AD5017BDB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AEC76-799E-4A2F-AD29-0CE5A1CF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46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TW: Total Interactions By Hour | UAE 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TW: Total Interactions By Hour | UAE TV</dc:title>
  <dc:creator>Administrator</dc:creator>
  <cp:lastModifiedBy>Administrator</cp:lastModifiedBy>
  <cp:revision>1</cp:revision>
  <dcterms:created xsi:type="dcterms:W3CDTF">2018-10-01T13:19:29Z</dcterms:created>
  <dcterms:modified xsi:type="dcterms:W3CDTF">2018-10-01T13:19:32Z</dcterms:modified>
</cp:coreProperties>
</file>