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3EA1-4826-904F-7CA0421E3B8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smooth val="0"/>
          <c:extLst>
            <c:ext xmlns:c16="http://schemas.microsoft.com/office/drawing/2014/chart" uri="{C3380CC4-5D6E-409C-BE32-E72D297353CC}">
              <c16:uniqueId val="{00000001-3EA1-4826-904F-7CA0421E3B8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smooth val="0"/>
          <c:extLst>
            <c:ext xmlns:c16="http://schemas.microsoft.com/office/drawing/2014/chart" uri="{C3380CC4-5D6E-409C-BE32-E72D297353CC}">
              <c16:uniqueId val="{00000002-3EA1-4826-904F-7CA0421E3B8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smooth val="0"/>
          <c:extLst>
            <c:ext xmlns:c16="http://schemas.microsoft.com/office/drawing/2014/chart" uri="{C3380CC4-5D6E-409C-BE32-E72D297353CC}">
              <c16:uniqueId val="{00000003-3EA1-4826-904F-7CA0421E3B8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Sheet1!$F$2:$F$6</c:f>
            </c:numRef>
          </c:val>
          <c:smooth val="0"/>
          <c:extLst>
            <c:ext xmlns:c16="http://schemas.microsoft.com/office/drawing/2014/chart" uri="{C3380CC4-5D6E-409C-BE32-E72D297353CC}">
              <c16:uniqueId val="{00000004-3EA1-4826-904F-7CA0421E3B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920976"/>
        <c:axId val="289922288"/>
      </c:lineChart>
      <c:catAx>
        <c:axId val="28992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22288"/>
        <c:crosses val="autoZero"/>
        <c:auto val="1"/>
        <c:lblAlgn val="ctr"/>
        <c:lblOffset val="100"/>
        <c:noMultiLvlLbl val="0"/>
      </c:catAx>
      <c:valAx>
        <c:axId val="28992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92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BBF7F-8691-4CE4-B9C0-70977401B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 Araby TV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138DE8-1A55-448B-BCBD-FEE7488FB0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4159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BA2B2-64A2-4E3A-8879-FCCE9D312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30/04/2018 - 03/06/2018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9EBF5-CE73-4BE5-92AD-6C6D10387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4270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Tweets Total | AL Araby TV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Tweets Total | AL Araby TV</dc:title>
  <dc:creator>Administrator</dc:creator>
  <cp:lastModifiedBy>Administrator</cp:lastModifiedBy>
  <cp:revision>1</cp:revision>
  <dcterms:created xsi:type="dcterms:W3CDTF">2018-10-01T10:45:21Z</dcterms:created>
  <dcterms:modified xsi:type="dcterms:W3CDTF">2018-10-01T10:45:24Z</dcterms:modified>
</cp:coreProperties>
</file>