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3617-4D79-9C93-73752B4B056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3617-4D79-9C93-73752B4B056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extLst>
            <c:ext xmlns:c16="http://schemas.microsoft.com/office/drawing/2014/chart" uri="{C3380CC4-5D6E-409C-BE32-E72D297353CC}">
              <c16:uniqueId val="{00000002-3617-4D79-9C93-73752B4B056D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extLst>
            <c:ext xmlns:c16="http://schemas.microsoft.com/office/drawing/2014/chart" uri="{C3380CC4-5D6E-409C-BE32-E72D297353CC}">
              <c16:uniqueId val="{00000003-3617-4D79-9C93-73752B4B05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6341440"/>
        <c:axId val="186342424"/>
      </c:barChart>
      <c:catAx>
        <c:axId val="186341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342424"/>
        <c:crosses val="autoZero"/>
        <c:auto val="1"/>
        <c:lblAlgn val="ctr"/>
        <c:lblOffset val="100"/>
        <c:noMultiLvlLbl val="0"/>
      </c:catAx>
      <c:valAx>
        <c:axId val="186342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341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5FD75-55AF-4F4E-8437-D9EF2A62F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FB: Total Interactions By Weekday | AL Araby 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D49B91-7CF3-4C1C-9744-BF8D3231D8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14348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1F5E1B-6009-45C9-8F35-42624AEE69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01/09/2018 - 30/09/2018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9905DE-A651-4672-825C-DEBE5DA39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5675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FB: Total Interactions By Weekday | AL Araby TV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FB: Total Interactions By Weekday | AL Araby TV</dc:title>
  <dc:creator>Administrator</dc:creator>
  <cp:lastModifiedBy>Administrator</cp:lastModifiedBy>
  <cp:revision>1</cp:revision>
  <dcterms:created xsi:type="dcterms:W3CDTF">2018-10-01T10:41:41Z</dcterms:created>
  <dcterms:modified xsi:type="dcterms:W3CDTF">2018-10-01T10:41:47Z</dcterms:modified>
</cp:coreProperties>
</file>