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FBD0-A2FD-449E-94E7-36CD67050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246620-A61A-41C3-B20E-EC6AAE7197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3366247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614550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9190074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75425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412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@7amny_almaleky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792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@Mohanad_Habeeb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241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@Syartk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@PorscheClubq8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986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@0020FAHAD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716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@Alshmeriya70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(1), @AlZayaniKW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281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@1st1001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@AlZayaniKW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877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@the_shayma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465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@Meshal_Alhajji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953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@sauod_gh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(1), 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578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@BelragemMohamed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2011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1A98F6-BEF6-4FF4-AF9B-2C1DB77F18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24/09/2018 - 30/09/2018</a:t>
            </a:r>
          </a:p>
        </p:txBody>
      </p:sp>
    </p:spTree>
    <p:extLst>
      <p:ext uri="{BB962C8B-B14F-4D97-AF65-F5344CB8AC3E}">
        <p14:creationId xmlns:p14="http://schemas.microsoft.com/office/powerpoint/2010/main" val="176772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9357E-B38A-44D7-AB47-6F7D1F05A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1CE334-6224-4342-93EF-C5884643CE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79056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3456688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4488402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804445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86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@alqadisa_krama5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@AlZayaniKW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783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@amera_alali_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788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@IMETEB_X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@AlZayaniKW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975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@AbAlothman79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461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@moh___120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20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@mahmad4457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097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@y_fadlyq8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097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@aboja3fr_m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@AlZayaniKW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935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@TRtap6mw1ARv5bi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@AlZayaniKW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198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@aly15313444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7108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7A7D37-66FE-41C5-ACEE-4F28F46328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24/09/2018 - 30/09/2018</a:t>
            </a:r>
          </a:p>
        </p:txBody>
      </p:sp>
    </p:spTree>
    <p:extLst>
      <p:ext uri="{BB962C8B-B14F-4D97-AF65-F5344CB8AC3E}">
        <p14:creationId xmlns:p14="http://schemas.microsoft.com/office/powerpoint/2010/main" val="3976477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1CF00-9988-4C68-A417-A16731BD0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EC0DA7-10CC-4EEA-9803-835DE49275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49665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943863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6699497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33390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509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@jc_fw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791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@AOSi_26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928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@3joom86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672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@al3sl___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303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@NkosinathiBalo3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612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B63D23-D2BF-4544-8F38-76C47AC4DE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24/09/2018 - 30/09/2018</a:t>
            </a:r>
          </a:p>
        </p:txBody>
      </p:sp>
    </p:spTree>
    <p:extLst>
      <p:ext uri="{BB962C8B-B14F-4D97-AF65-F5344CB8AC3E}">
        <p14:creationId xmlns:p14="http://schemas.microsoft.com/office/powerpoint/2010/main" val="30394384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Automotive Premium - 1 of 3</vt:lpstr>
      <vt:lpstr>Twitter Key Influencers | Automotive Premium - 2 of 3</vt:lpstr>
      <vt:lpstr>Twitter Key Influencers | Automotive Premium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Automotive Premium - 1 of 3</dc:title>
  <dc:creator>Administrator</dc:creator>
  <cp:lastModifiedBy>Administrator</cp:lastModifiedBy>
  <cp:revision>1</cp:revision>
  <dcterms:created xsi:type="dcterms:W3CDTF">2018-09-30T20:01:42Z</dcterms:created>
  <dcterms:modified xsi:type="dcterms:W3CDTF">2018-09-30T20:02:16Z</dcterms:modified>
</cp:coreProperties>
</file>