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04AE7-F23B-4D08-9662-60EB502F8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05B5AD-C31C-4768-9D7C-FA8B6D3C9C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798695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1421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92068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7378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15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@IMETEB_X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97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@MubarkNaif138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08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@lYN9F3mnG1CKAoQ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@VolkswagenQ8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789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@seefalkuwait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62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@oldtrendman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@VolkswagenQ8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24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@Alosaimi_30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655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@KuwaitHighway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32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79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@ladyamera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238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@HD6chpVdnzTDpY1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387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1BEA1-BE7F-4642-9AE1-B80B47DDC0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24/09/2018 - 30/09/2018</a:t>
            </a:r>
          </a:p>
        </p:txBody>
      </p:sp>
    </p:spTree>
    <p:extLst>
      <p:ext uri="{BB962C8B-B14F-4D97-AF65-F5344CB8AC3E}">
        <p14:creationId xmlns:p14="http://schemas.microsoft.com/office/powerpoint/2010/main" val="1172506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35EBD-AD44-4F11-BF12-9F1350C16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93A498-A1C4-456A-892D-03B2DC0F39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53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04443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99097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2923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10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@saudicarsland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140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@TheMadgash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17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@alganaas_4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66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@hshamo_q8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68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@Bazooka_85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99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@msaradah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12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@9_maan_9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178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@fahadalzara3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50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@Mohamadatef25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39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@UNvt5daWsFTr4fr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94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D0465-26BA-4DB9-8A09-9D9F77A32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24/09/2018 - 30/09/2018</a:t>
            </a:r>
          </a:p>
        </p:txBody>
      </p:sp>
    </p:spTree>
    <p:extLst>
      <p:ext uri="{BB962C8B-B14F-4D97-AF65-F5344CB8AC3E}">
        <p14:creationId xmlns:p14="http://schemas.microsoft.com/office/powerpoint/2010/main" val="3528037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6AFBD-A90D-4E57-949B-0390F93A0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1ECB59-94EC-4947-9E74-61E58D02DF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456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637284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7904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5301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054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@KKx22_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85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@ffff_kd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14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@kingworld501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66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@abnzayer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31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@Bader_f75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340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B315B-7C2C-46A8-A101-C459A2699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24/09/2018 - 30/09/2018</a:t>
            </a:r>
          </a:p>
        </p:txBody>
      </p:sp>
    </p:spTree>
    <p:extLst>
      <p:ext uri="{BB962C8B-B14F-4D97-AF65-F5344CB8AC3E}">
        <p14:creationId xmlns:p14="http://schemas.microsoft.com/office/powerpoint/2010/main" val="1555872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2018-09-30T18:31:32Z</dcterms:created>
  <dcterms:modified xsi:type="dcterms:W3CDTF">2018-09-30T18:32:06Z</dcterms:modified>
</cp:coreProperties>
</file>