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47494-E4B9-41ED-970F-A0F028F7A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E5CFB-4E8A-4B56-AEB8-541D9BB187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81269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043930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29685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9979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39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(26), @Mobily (27), @ZainKSA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@0K_AA0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@aaaawwww5656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3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@zz6oo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8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@alclassic86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@Mobily (4), @ZainKSA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24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@sadreamers2030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14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@AB_AM9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(11), @ZainKSA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7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@lzw41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(17), @Mobily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@rome_perez2004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71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@A_mu22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@ZainKSA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732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0B829-62F3-439D-932C-21E872C29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21/09/2018 - 27/09/2018</a:t>
            </a:r>
          </a:p>
        </p:txBody>
      </p:sp>
    </p:spTree>
    <p:extLst>
      <p:ext uri="{BB962C8B-B14F-4D97-AF65-F5344CB8AC3E}">
        <p14:creationId xmlns:p14="http://schemas.microsoft.com/office/powerpoint/2010/main" val="265249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787B0-C1A3-49D8-B34C-1A6CBEDA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2469FF-C495-47A5-9FAE-446ECCCE67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230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5435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16209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0310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88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@ProfMohammedq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5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@lpiiiip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(23),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49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@alkhanfery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(21),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@wesam_moalmi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90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@lska0939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(21),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68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@okk14000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23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@JONNGZ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(7),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35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@hassanmsq20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69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@Khalid5ma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(5),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00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@Aaheg1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82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DBE7A-085A-4B7D-BBD9-AA0A27149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21/09/2018 - 27/09/2018</a:t>
            </a:r>
          </a:p>
        </p:txBody>
      </p:sp>
    </p:spTree>
    <p:extLst>
      <p:ext uri="{BB962C8B-B14F-4D97-AF65-F5344CB8AC3E}">
        <p14:creationId xmlns:p14="http://schemas.microsoft.com/office/powerpoint/2010/main" val="4206903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23B90-6A87-41E8-A772-62CE67B0A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D57DE5-DB86-4777-9009-3B53E88F3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067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06569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10862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630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21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@eoZXHIVtGrNXQUO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(16),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7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(4), @ZainKSA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79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@naaif_alhassan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79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@a_l_a123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(17),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19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@aldoih1983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983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7DE30-2D90-4F95-9A2B-BD50D7F46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21/09/2018 - 27/09/2018</a:t>
            </a:r>
          </a:p>
        </p:txBody>
      </p:sp>
    </p:spTree>
    <p:extLst>
      <p:ext uri="{BB962C8B-B14F-4D97-AF65-F5344CB8AC3E}">
        <p14:creationId xmlns:p14="http://schemas.microsoft.com/office/powerpoint/2010/main" val="214533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2018-09-28T06:37:30Z</dcterms:created>
  <dcterms:modified xsi:type="dcterms:W3CDTF">2018-09-28T06:38:04Z</dcterms:modified>
</cp:coreProperties>
</file>