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07E92-1066-46C1-9FF3-CAA147702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FFA23-9E40-4CF3-8E39-7E0D84B9F1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5025307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62453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37102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9383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76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@AAALSayegh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(18),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39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@ALm7eLbi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(14), @Zain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6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@AL__MUTEIRI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61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@homod9999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29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@al3od7ar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986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@wabasher_q8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20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@kramh_ansan1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7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@AL3uBuD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75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@jabeen96924483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04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597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F711E-BC96-4DC0-B7B1-0F3EBF8CE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20/09/2018 - 26/09/2018</a:t>
            </a:r>
          </a:p>
        </p:txBody>
      </p:sp>
    </p:spTree>
    <p:extLst>
      <p:ext uri="{BB962C8B-B14F-4D97-AF65-F5344CB8AC3E}">
        <p14:creationId xmlns:p14="http://schemas.microsoft.com/office/powerpoint/2010/main" val="538112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C9592-6EBA-483A-8D9B-F3268D64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31B76F-A29A-46FC-8EAD-0F4A0988C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440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30432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548569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884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48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@alkuwaityaaa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88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@YousufAldmak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45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9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(4), @Zain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98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@baderalmoorgi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3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@Awalq8i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8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@m_aljbr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14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@azizALHUMAIDI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4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@3bdulra7man_FCB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23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@alshee3r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039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D5099-2B5E-4307-82F6-F3E24FB13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20/09/2018 - 26/09/2018</a:t>
            </a:r>
          </a:p>
        </p:txBody>
      </p:sp>
    </p:spTree>
    <p:extLst>
      <p:ext uri="{BB962C8B-B14F-4D97-AF65-F5344CB8AC3E}">
        <p14:creationId xmlns:p14="http://schemas.microsoft.com/office/powerpoint/2010/main" val="3048173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47F5-70E8-4FAA-B092-4A706F56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53DE16-40DE-43CB-83ED-EF53958C92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657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483051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99324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3327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42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@MKA_97_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1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@7Alsaadi_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(1),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13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@iRashedC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6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@m7mdal7ashr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02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@Bo7nsh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(1), @Zain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15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3F3DC-246C-4286-8B40-110E3B119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20/09/2018 - 26/09/2018</a:t>
            </a:r>
          </a:p>
        </p:txBody>
      </p:sp>
    </p:spTree>
    <p:extLst>
      <p:ext uri="{BB962C8B-B14F-4D97-AF65-F5344CB8AC3E}">
        <p14:creationId xmlns:p14="http://schemas.microsoft.com/office/powerpoint/2010/main" val="32683224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New Zain - 1 of 3</vt:lpstr>
      <vt:lpstr>Twitter Key Influencers | New Zain - 2 of 3</vt:lpstr>
      <vt:lpstr>Twitter Key Influencers | New Zain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New Zain - 1 of 3</dc:title>
  <dc:creator>Administrator</dc:creator>
  <cp:lastModifiedBy>Administrator</cp:lastModifiedBy>
  <cp:revision>1</cp:revision>
  <dcterms:created xsi:type="dcterms:W3CDTF">2018-09-27T06:18:02Z</dcterms:created>
  <dcterms:modified xsi:type="dcterms:W3CDTF">2018-09-27T06:18:37Z</dcterms:modified>
</cp:coreProperties>
</file>