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D37CC-4C62-4244-82AE-28930508C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D99175-F3A9-43EA-9F2E-3384ADD15D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0969031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707631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589978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08855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937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(170)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5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@saleh_alsubiae_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437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@AlGiniralAl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75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@ABDRAHMANKHORIJ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330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@imohammdnajmi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386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@MAlsubiae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259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@Awad_alfayadh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439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@D9lk0kOtNWWb6XP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169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@n3oC5wUO7RxIrpx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332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@musaad1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5717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AFFC93-AAC1-41BA-94C2-867EF5F39B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20/09/2018 - 26/09/2018</a:t>
            </a:r>
          </a:p>
        </p:txBody>
      </p:sp>
    </p:spTree>
    <p:extLst>
      <p:ext uri="{BB962C8B-B14F-4D97-AF65-F5344CB8AC3E}">
        <p14:creationId xmlns:p14="http://schemas.microsoft.com/office/powerpoint/2010/main" val="4107288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38850-0464-4A47-8EAB-6D8885D0A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63E43C-21A8-43B8-8648-757180EAD4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47597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6754707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983923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555045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849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@sad07599149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001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@LeqCTV6xcEyCR2c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203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@etharalabdallah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135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@Amani___Ahmed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573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@blood_bank_611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40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@jam2220002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426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@krAUDDZDxuBkobK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954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@yasmeenbrave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125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@nouraalali10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243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@kulaibm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9176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800189-71FF-48B9-9DEE-684104437C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20/09/2018 - 26/09/2018</a:t>
            </a:r>
          </a:p>
        </p:txBody>
      </p:sp>
    </p:spTree>
    <p:extLst>
      <p:ext uri="{BB962C8B-B14F-4D97-AF65-F5344CB8AC3E}">
        <p14:creationId xmlns:p14="http://schemas.microsoft.com/office/powerpoint/2010/main" val="3950832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162A4-0469-4ED0-8A36-C4D878237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8B1DDA-7FF7-4A23-B26D-AA42A1303B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40252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632017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4282413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20469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290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@zhoorabbadi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076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@aRoo_ma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148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@_Jalseen_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212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@SultanQhtani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553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@AlhomidM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9193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AA421E-EAF3-4DD6-B275-C092BE2E6E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20/09/2018 - 26/09/2018</a:t>
            </a:r>
          </a:p>
        </p:txBody>
      </p:sp>
    </p:spTree>
    <p:extLst>
      <p:ext uri="{BB962C8B-B14F-4D97-AF65-F5344CB8AC3E}">
        <p14:creationId xmlns:p14="http://schemas.microsoft.com/office/powerpoint/2010/main" val="31512773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al ordon al yawm - 1 of 3</vt:lpstr>
      <vt:lpstr>Twitter Key Influencers | al ordon al yawm - 2 of 3</vt:lpstr>
      <vt:lpstr>Twitter Key Influencers | al ordon al yawm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al ordon al yawm - 1 of 3</dc:title>
  <dc:creator>Administrator</dc:creator>
  <cp:lastModifiedBy>Administrator</cp:lastModifiedBy>
  <cp:revision>1</cp:revision>
  <dcterms:created xsi:type="dcterms:W3CDTF">2018-09-26T11:47:45Z</dcterms:created>
  <dcterms:modified xsi:type="dcterms:W3CDTF">2018-09-26T11:48:20Z</dcterms:modified>
</cp:coreProperties>
</file>