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1E75F-DF2E-47CA-BE1E-9E9DD8808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B07399-3F94-4353-B7DF-75FF3B71C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383281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69215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31227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61489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08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01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71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60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41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92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83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32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@A228knanh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54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(149)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85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2C62F-6E73-47BE-B1F4-B36EB31863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19/09/2018 - 25/09/2018</a:t>
            </a:r>
          </a:p>
        </p:txBody>
      </p:sp>
    </p:spTree>
    <p:extLst>
      <p:ext uri="{BB962C8B-B14F-4D97-AF65-F5344CB8AC3E}">
        <p14:creationId xmlns:p14="http://schemas.microsoft.com/office/powerpoint/2010/main" val="1224374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348D6-29DE-417C-8B91-DDBA1536A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2805B7-FCAA-4368-8AA7-DC0E10B0C1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2776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410616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849604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1947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23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@_mk_41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9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7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@YaMsh3L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318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@dQLXL5qnQA05bIF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39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@dx2413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60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@Emoxiii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39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38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@Al_Dana_90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(2), @YaMsh3L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78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8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@rababfaiz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532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1EF30-0490-4006-BABE-67D9DF502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19/09/2018 - 25/09/2018</a:t>
            </a:r>
          </a:p>
        </p:txBody>
      </p:sp>
    </p:spTree>
    <p:extLst>
      <p:ext uri="{BB962C8B-B14F-4D97-AF65-F5344CB8AC3E}">
        <p14:creationId xmlns:p14="http://schemas.microsoft.com/office/powerpoint/2010/main" val="2730798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A779B-35CE-4C5C-96B1-2550D164B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26A31-96BE-4E8F-B051-50485315EC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6424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250450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12164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7142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32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@atooooma90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90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@alzadzad69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61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@ibtahal55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(1), @YaMsh3L (68)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38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@HanoufAlKharafi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7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@shahdabkar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779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27A13-18BA-4011-867A-0537FC7E2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19/09/2018 - 25/09/2018</a:t>
            </a:r>
          </a:p>
        </p:txBody>
      </p:sp>
    </p:spTree>
    <p:extLst>
      <p:ext uri="{BB962C8B-B14F-4D97-AF65-F5344CB8AC3E}">
        <p14:creationId xmlns:p14="http://schemas.microsoft.com/office/powerpoint/2010/main" val="480260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2018-09-25T13:21:39Z</dcterms:created>
  <dcterms:modified xsi:type="dcterms:W3CDTF">2018-09-25T13:22:13Z</dcterms:modified>
</cp:coreProperties>
</file>