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marinafm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0.12002635872976</c:v>
                </c:pt>
                <c:pt idx="11">
                  <c:v>0</c:v>
                </c:pt>
                <c:pt idx="12">
                  <c:v>0.26411028827246003</c:v>
                </c:pt>
                <c:pt idx="13">
                  <c:v>0</c:v>
                </c:pt>
                <c:pt idx="14">
                  <c:v>0</c:v>
                </c:pt>
                <c:pt idx="15">
                  <c:v>0.21122285678423</c:v>
                </c:pt>
                <c:pt idx="16">
                  <c:v>0.47186833186895999</c:v>
                </c:pt>
                <c:pt idx="17">
                  <c:v>0</c:v>
                </c:pt>
                <c:pt idx="18">
                  <c:v>0</c:v>
                </c:pt>
                <c:pt idx="19">
                  <c:v>7.0995983431656001E-2</c:v>
                </c:pt>
                <c:pt idx="20">
                  <c:v>0.21468766997197</c:v>
                </c:pt>
                <c:pt idx="21">
                  <c:v>9.2961591565206003E-2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6B-443C-AC32-114E4F1F0D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fm888kw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0.26006236680834</c:v>
                </c:pt>
                <c:pt idx="7">
                  <c:v>0</c:v>
                </c:pt>
                <c:pt idx="8">
                  <c:v>0.22996255583514999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0.18300685071698</c:v>
                </c:pt>
                <c:pt idx="13">
                  <c:v>0.23357453315193</c:v>
                </c:pt>
                <c:pt idx="14">
                  <c:v>0.46674773549088999</c:v>
                </c:pt>
                <c:pt idx="15">
                  <c:v>0.21431065412909001</c:v>
                </c:pt>
                <c:pt idx="16">
                  <c:v>0.17939487340019999</c:v>
                </c:pt>
                <c:pt idx="17">
                  <c:v>0</c:v>
                </c:pt>
                <c:pt idx="18">
                  <c:v>0.16976293388878</c:v>
                </c:pt>
                <c:pt idx="19">
                  <c:v>0.22875856339622</c:v>
                </c:pt>
                <c:pt idx="20">
                  <c:v>0.11437928169811</c:v>
                </c:pt>
                <c:pt idx="21">
                  <c:v>0.13484715315988</c:v>
                </c:pt>
                <c:pt idx="22">
                  <c:v>0</c:v>
                </c:pt>
                <c:pt idx="23">
                  <c:v>0.14447909267129999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6B-443C-AC32-114E4F1F0D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yamsh3l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1.8033225600592999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6B-443C-AC32-114E4F1F0D9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talalalyagout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1.340873576903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6B-443C-AC32-114E4F1F0D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56160"/>
        <c:axId val="283645616"/>
      </c:lineChart>
      <c:catAx>
        <c:axId val="28335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45616"/>
        <c:crosses val="autoZero"/>
        <c:auto val="1"/>
        <c:lblAlgn val="ctr"/>
        <c:lblOffset val="100"/>
        <c:noMultiLvlLbl val="0"/>
      </c:catAx>
      <c:valAx>
        <c:axId val="28364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5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08EEF-2BF0-4D75-AD75-4033CB1C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Kuwait Radio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4EACF-6F43-4566-90FB-06CF8BFABC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43180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A682E-4EB6-4EF6-93AE-00E63C87E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19/09/2018 - 25/09/2018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44C14-07D3-416B-9AEC-5D2434B9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956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Hour | Kuwait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 | Kuwait Radio</dc:title>
  <dc:creator>Administrator</dc:creator>
  <cp:lastModifiedBy>Administrator</cp:lastModifiedBy>
  <cp:revision>1</cp:revision>
  <dcterms:created xsi:type="dcterms:W3CDTF">2018-09-25T12:22:35Z</dcterms:created>
  <dcterms:modified xsi:type="dcterms:W3CDTF">2018-09-25T12:22:40Z</dcterms:modified>
</cp:coreProperties>
</file>