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846D-FAD0-4717-9298-1C1897D93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C752E-09FA-41DE-90E5-BB5F498AA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005272"/>
              </p:ext>
            </p:extLst>
          </p:nvPr>
        </p:nvGraphicFramePr>
        <p:xfrm>
          <a:off x="457200" y="1731963"/>
          <a:ext cx="8229600" cy="409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34925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08128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0629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86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(84), @AlraiMediaGroup (106), @aljarida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86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@AlraiMediaGroup (65), @alqabas (49), @AlAnba_News_KW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0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5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(32), @aljarida (12), @alqabas (25),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55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@ababeel_12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(10), @alqabas (15),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@faisall2003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98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@almasrinasser1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(8), @aljarida (10), @alqabas (21),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99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(6), @aljarida (4), @alqabas (14),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38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33E8D-4B95-416C-8402-2819A5107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19/09/2018 - 25/09/2018</a:t>
            </a:r>
          </a:p>
        </p:txBody>
      </p:sp>
    </p:spTree>
    <p:extLst>
      <p:ext uri="{BB962C8B-B14F-4D97-AF65-F5344CB8AC3E}">
        <p14:creationId xmlns:p14="http://schemas.microsoft.com/office/powerpoint/2010/main" val="610997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56DEE-BC86-44F3-A0B6-47B74836B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0DC6D3-6683-451B-A4B7-B733088928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808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34579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18596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7312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46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82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(10), @alqabas (9),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10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27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@fak19599608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(16),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1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(5), @aljarida (10),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47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4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(7), @aljarida (1), @alqabas (3),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0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@suliman18228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8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@maryoomaaziz3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75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@boabdulaa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99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74EA6-937A-4AF0-8F59-BA4033861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19/09/2018 - 25/09/2018</a:t>
            </a:r>
          </a:p>
        </p:txBody>
      </p:sp>
    </p:spTree>
    <p:extLst>
      <p:ext uri="{BB962C8B-B14F-4D97-AF65-F5344CB8AC3E}">
        <p14:creationId xmlns:p14="http://schemas.microsoft.com/office/powerpoint/2010/main" val="3805434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2483-D1CD-4070-A899-F2A2E5F51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FE263-558A-4BD1-997E-944625C46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11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359017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52811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4218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53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@khalidA86794620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(11), @aljarida (4), @alqabas (9),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06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@Aa123123420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(13), @aljarida (1), @alqabas (6),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79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@Gamer2012Pro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(14), @aljarida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6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85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52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79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@harb_143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553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A307E-BD8B-4601-A0FD-AD31AD980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19/09/2018 - 25/09/2018</a:t>
            </a:r>
          </a:p>
        </p:txBody>
      </p:sp>
    </p:spTree>
    <p:extLst>
      <p:ext uri="{BB962C8B-B14F-4D97-AF65-F5344CB8AC3E}">
        <p14:creationId xmlns:p14="http://schemas.microsoft.com/office/powerpoint/2010/main" val="3448113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2018-09-25T12:10:27Z</dcterms:created>
  <dcterms:modified xsi:type="dcterms:W3CDTF">2018-09-25T12:11:02Z</dcterms:modified>
</cp:coreProperties>
</file>