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6472B-CBC4-4D0A-8AD9-848933B8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EAAFC-37E4-4ADC-B03C-917678CF1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54575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31322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50644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0001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51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@spawnq8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4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73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@XHb56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5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@Dkpyrx599LgKPaN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1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@Malkorawi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3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@wlooog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58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@5555ss21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67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@Nawaf_AlShuaib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6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@KIBpage (1), 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0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2E054-6B22-4033-BCC5-8FF6A2216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18/09/2018 - 24/09/2018</a:t>
            </a:r>
          </a:p>
        </p:txBody>
      </p:sp>
    </p:spTree>
    <p:extLst>
      <p:ext uri="{BB962C8B-B14F-4D97-AF65-F5344CB8AC3E}">
        <p14:creationId xmlns:p14="http://schemas.microsoft.com/office/powerpoint/2010/main" val="23644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0856E-6B8F-4D07-A24C-551D07BE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1EFA7-0AF2-475A-AAD8-CADB4A409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333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5804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0362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252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(3), @Bankboubyan (3),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2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@Gulf_Bank (8), @Bankboubyan (1), @Abk_kuwait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7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@sultan_al3nze90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76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@Almustame3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3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@Mussab_q8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0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@A_ALFULAIJ_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9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@Abdulla67832058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(5),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4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@5o5aA3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6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@Ahmadta24516242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42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@Omalhlween5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2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BE0D0-996F-4D36-A7E1-2E7F8AB1D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18/09/2018 - 24/09/2018</a:t>
            </a:r>
          </a:p>
        </p:txBody>
      </p:sp>
    </p:spTree>
    <p:extLst>
      <p:ext uri="{BB962C8B-B14F-4D97-AF65-F5344CB8AC3E}">
        <p14:creationId xmlns:p14="http://schemas.microsoft.com/office/powerpoint/2010/main" val="287456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B9F4-59B9-4062-AD44-F1D30052E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B448E-9557-4D89-83BA-101D67410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705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72714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80816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2709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7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@ejtahed33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5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@3odjawe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71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@azizalhubail1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2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@7RAK2012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9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@Amal90K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(4), @warbabank (1),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11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B26E8-9123-439F-949A-BF2C5D564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18/09/2018 - 24/09/2018</a:t>
            </a:r>
          </a:p>
        </p:txBody>
      </p:sp>
    </p:spTree>
    <p:extLst>
      <p:ext uri="{BB962C8B-B14F-4D97-AF65-F5344CB8AC3E}">
        <p14:creationId xmlns:p14="http://schemas.microsoft.com/office/powerpoint/2010/main" val="1379308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2018-09-25T09:06:14Z</dcterms:created>
  <dcterms:modified xsi:type="dcterms:W3CDTF">2018-09-25T09:06:49Z</dcterms:modified>
</cp:coreProperties>
</file>