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FA04-4D6A-B3F8-ABD14B753011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smooth val="0"/>
          <c:extLst>
            <c:ext xmlns:c16="http://schemas.microsoft.com/office/drawing/2014/chart" uri="{C3380CC4-5D6E-409C-BE32-E72D297353CC}">
              <c16:uniqueId val="{00000001-FA04-4D6A-B3F8-ABD14B753011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smooth val="0"/>
          <c:extLst>
            <c:ext xmlns:c16="http://schemas.microsoft.com/office/drawing/2014/chart" uri="{C3380CC4-5D6E-409C-BE32-E72D297353CC}">
              <c16:uniqueId val="{00000002-FA04-4D6A-B3F8-ABD14B753011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smooth val="0"/>
          <c:extLst>
            <c:ext xmlns:c16="http://schemas.microsoft.com/office/drawing/2014/chart" uri="{C3380CC4-5D6E-409C-BE32-E72D297353CC}">
              <c16:uniqueId val="{00000003-FA04-4D6A-B3F8-ABD14B753011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Sheet1!$F$2:$F$8</c:f>
            </c:numRef>
          </c:val>
          <c:smooth val="0"/>
          <c:extLst>
            <c:ext xmlns:c16="http://schemas.microsoft.com/office/drawing/2014/chart" uri="{C3380CC4-5D6E-409C-BE32-E72D297353CC}">
              <c16:uniqueId val="{00000004-FA04-4D6A-B3F8-ABD14B753011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Sheet1!$G$2:$G$8</c:f>
            </c:numRef>
          </c:val>
          <c:smooth val="0"/>
          <c:extLst>
            <c:ext xmlns:c16="http://schemas.microsoft.com/office/drawing/2014/chart" uri="{C3380CC4-5D6E-409C-BE32-E72D297353CC}">
              <c16:uniqueId val="{00000005-FA04-4D6A-B3F8-ABD14B753011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Sheet1!$H$2:$H$8</c:f>
            </c:numRef>
          </c:val>
          <c:smooth val="0"/>
          <c:extLst>
            <c:ext xmlns:c16="http://schemas.microsoft.com/office/drawing/2014/chart" uri="{C3380CC4-5D6E-409C-BE32-E72D297353CC}">
              <c16:uniqueId val="{00000006-FA04-4D6A-B3F8-ABD14B753011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Sheet1!$I$2:$I$8</c:f>
            </c:numRef>
          </c:val>
          <c:smooth val="0"/>
          <c:extLst>
            <c:ext xmlns:c16="http://schemas.microsoft.com/office/drawing/2014/chart" uri="{C3380CC4-5D6E-409C-BE32-E72D297353CC}">
              <c16:uniqueId val="{00000007-FA04-4D6A-B3F8-ABD14B753011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Sheet1!$J$2:$J$8</c:f>
            </c:numRef>
          </c:val>
          <c:smooth val="0"/>
          <c:extLst>
            <c:ext xmlns:c16="http://schemas.microsoft.com/office/drawing/2014/chart" uri="{C3380CC4-5D6E-409C-BE32-E72D297353CC}">
              <c16:uniqueId val="{00000008-FA04-4D6A-B3F8-ABD14B753011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Sheet1!$K$2:$K$8</c:f>
            </c:numRef>
          </c:val>
          <c:smooth val="0"/>
          <c:extLst>
            <c:ext xmlns:c16="http://schemas.microsoft.com/office/drawing/2014/chart" uri="{C3380CC4-5D6E-409C-BE32-E72D297353CC}">
              <c16:uniqueId val="{00000009-FA04-4D6A-B3F8-ABD14B7530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591808"/>
        <c:axId val="278750640"/>
      </c:lineChart>
      <c:catAx>
        <c:axId val="277591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750640"/>
        <c:crosses val="autoZero"/>
        <c:auto val="1"/>
        <c:lblAlgn val="ctr"/>
        <c:lblOffset val="100"/>
        <c:noMultiLvlLbl val="0"/>
      </c:catAx>
      <c:valAx>
        <c:axId val="278750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591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8AF2D-E7B6-4347-A795-949466232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AUB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4AA0B0-0FC8-4732-B9AB-B1F0EE9B32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94475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58DFFC-4313-4044-B68B-60F25ADC8F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18/09/2018 - 24/09/2018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29B265-78C9-46A5-912A-409A4FA1E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7498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Interaction Rate | AUB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| AUB</dc:title>
  <dc:creator>Administrator</dc:creator>
  <cp:lastModifiedBy>Administrator</cp:lastModifiedBy>
  <cp:revision>1</cp:revision>
  <dcterms:created xsi:type="dcterms:W3CDTF">2018-09-25T08:53:23Z</dcterms:created>
  <dcterms:modified xsi:type="dcterms:W3CDTF">2018-09-25T08:53:27Z</dcterms:modified>
</cp:coreProperties>
</file>