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6793-499E-AF19-5A651B2FD7D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6793-499E-AF19-5A651B2FD7D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6793-499E-AF19-5A651B2FD7D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6793-499E-AF19-5A651B2FD7D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6793-499E-AF19-5A651B2FD7D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6793-499E-AF19-5A651B2FD7D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6793-499E-AF19-5A651B2FD7D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6793-499E-AF19-5A651B2FD7D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6793-499E-AF19-5A651B2FD7DF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Sheet1!$K$2:$K$8</c:f>
            </c:numRef>
          </c:val>
          <c:smooth val="0"/>
          <c:extLst>
            <c:ext xmlns:c16="http://schemas.microsoft.com/office/drawing/2014/chart" uri="{C3380CC4-5D6E-409C-BE32-E72D297353CC}">
              <c16:uniqueId val="{00000009-6793-499E-AF19-5A651B2FD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69272"/>
        <c:axId val="289965664"/>
      </c:lineChart>
      <c:catAx>
        <c:axId val="28996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65664"/>
        <c:crosses val="autoZero"/>
        <c:auto val="1"/>
        <c:lblAlgn val="ctr"/>
        <c:lblOffset val="100"/>
        <c:noMultiLvlLbl val="0"/>
      </c:catAx>
      <c:valAx>
        <c:axId val="28996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6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1AB53-955D-4A01-9051-0D811E378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16ED7-D49A-4EDE-94FA-6D7025D2D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1879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5EFED-0FFE-41AD-B253-3FA7F4914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18/09/2018 - 24/09/2018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9F535B-0B1D-4CF6-AD6B-12A94F33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090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Change | AUB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| AUB</dc:title>
  <dc:creator>Administrator</dc:creator>
  <cp:lastModifiedBy>Administrator</cp:lastModifiedBy>
  <cp:revision>1</cp:revision>
  <dcterms:created xsi:type="dcterms:W3CDTF">2018-09-25T08:44:42Z</dcterms:created>
  <dcterms:modified xsi:type="dcterms:W3CDTF">2018-09-25T08:44:46Z</dcterms:modified>
</cp:coreProperties>
</file>