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Kuwait Finance House ( KFH )</c:v>
                </c:pt>
                <c:pt idx="1">
                  <c:v>KIBpage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  <c:pt idx="9">
                  <c:v>Ahli United Bank-Kuwait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127</c:v>
                </c:pt>
                <c:pt idx="1">
                  <c:v>19</c:v>
                </c:pt>
                <c:pt idx="2">
                  <c:v>0</c:v>
                </c:pt>
                <c:pt idx="3">
                  <c:v>256</c:v>
                </c:pt>
                <c:pt idx="4">
                  <c:v>215</c:v>
                </c:pt>
                <c:pt idx="5">
                  <c:v>46</c:v>
                </c:pt>
                <c:pt idx="6">
                  <c:v>440</c:v>
                </c:pt>
                <c:pt idx="7">
                  <c:v>13</c:v>
                </c:pt>
                <c:pt idx="8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41-4652-AFAC-FBD3D0AA77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Kuwait Finance House ( KFH )</c:v>
                </c:pt>
                <c:pt idx="1">
                  <c:v>KIBpage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  <c:pt idx="9">
                  <c:v>Ahli United Bank-Kuwait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6</c:v>
                </c:pt>
                <c:pt idx="7">
                  <c:v>0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41-4652-AFAC-FBD3D0AA77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Kuwait Finance House ( KFH )</c:v>
                </c:pt>
                <c:pt idx="1">
                  <c:v>KIBpage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  <c:pt idx="9">
                  <c:v>Ahli United Bank-Kuwait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41-4652-AFAC-FBD3D0AA77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Kuwait Finance House ( KFH )</c:v>
                </c:pt>
                <c:pt idx="1">
                  <c:v>KIBpage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  <c:pt idx="9">
                  <c:v>Ahli United Bank-Kuwait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41-4652-AFAC-FBD3D0AA777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Kuwait Finance House ( KFH )</c:v>
                </c:pt>
                <c:pt idx="1">
                  <c:v>KIBpage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  <c:pt idx="9">
                  <c:v>Ahli United Bank-Kuwait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41-4652-AFAC-FBD3D0AA777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Kuwait Finance House ( KFH )</c:v>
                </c:pt>
                <c:pt idx="1">
                  <c:v>KIBpage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  <c:pt idx="9">
                  <c:v>Ahli United Bank-Kuwait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541-4652-AFAC-FBD3D0AA777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Kuwait Finance House ( KFH )</c:v>
                </c:pt>
                <c:pt idx="1">
                  <c:v>KIBpage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  <c:pt idx="9">
                  <c:v>Ahli United Bank-Kuwait</c:v>
                </c:pt>
              </c:strCache>
            </c:str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7</c:v>
                </c:pt>
                <c:pt idx="1">
                  <c:v>0</c:v>
                </c:pt>
                <c:pt idx="2">
                  <c:v>0</c:v>
                </c:pt>
                <c:pt idx="3">
                  <c:v>17</c:v>
                </c:pt>
                <c:pt idx="4">
                  <c:v>22</c:v>
                </c:pt>
                <c:pt idx="5">
                  <c:v>5</c:v>
                </c:pt>
                <c:pt idx="6">
                  <c:v>48</c:v>
                </c:pt>
                <c:pt idx="7">
                  <c:v>2</c:v>
                </c:pt>
                <c:pt idx="8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41-4652-AFAC-FBD3D0AA777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Kuwait Finance House ( KFH )</c:v>
                </c:pt>
                <c:pt idx="1">
                  <c:v>KIBpage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  <c:pt idx="9">
                  <c:v>Ahli United Bank-Kuwait</c:v>
                </c:pt>
              </c:strCache>
            </c:strRef>
          </c:cat>
          <c:val>
            <c:numRef>
              <c:f>Sheet1!$I$2:$I$11</c:f>
              <c:numCache>
                <c:formatCode>General</c:formatCode>
                <c:ptCount val="10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6</c:v>
                </c:pt>
                <c:pt idx="5">
                  <c:v>2</c:v>
                </c:pt>
                <c:pt idx="6">
                  <c:v>17</c:v>
                </c:pt>
                <c:pt idx="7">
                  <c:v>0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541-4652-AFAC-FBD3D0AA77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855056"/>
        <c:axId val="347856696"/>
      </c:barChart>
      <c:catAx>
        <c:axId val="34785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56696"/>
        <c:crosses val="autoZero"/>
        <c:auto val="1"/>
        <c:lblAlgn val="ctr"/>
        <c:lblOffset val="100"/>
        <c:noMultiLvlLbl val="0"/>
      </c:catAx>
      <c:valAx>
        <c:axId val="34785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5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ED8CF-C3D8-4055-A3DF-7D1637A60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AUB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B1E7CE-D167-46CD-9619-6DD7A1A569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0526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10857-A1DB-41C0-934F-01D837C397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18/09/2018 - 24/09/2018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89EBC-B737-4D71-AB13-C3107659D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1773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AUB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AUB</dc:title>
  <dc:creator>Administrator</dc:creator>
  <cp:lastModifiedBy>Administrator</cp:lastModifiedBy>
  <cp:revision>1</cp:revision>
  <dcterms:created xsi:type="dcterms:W3CDTF">2018-09-25T08:01:37Z</dcterms:created>
  <dcterms:modified xsi:type="dcterms:W3CDTF">2018-09-25T08:01:42Z</dcterms:modified>
</cp:coreProperties>
</file>