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D7DE2-E9AB-416E-9348-B4AB18030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4DA97E-7AAE-4FC4-B416-52D0C53C69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0928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607518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10602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95614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72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@noramohd2015192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(1), @LincolnAlghanim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41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@Failakawy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66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(2), 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91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@hm___191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26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83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@H_HM_K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(1), 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29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@mahmad4457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22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@Y99m6ZDRSzF0Ryz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90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@tshawa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829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@WaqarAli9723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652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CA452-9F80-4306-957A-C607A3AD5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17/09/2018 - 23/09/2018</a:t>
            </a:r>
          </a:p>
        </p:txBody>
      </p:sp>
    </p:spTree>
    <p:extLst>
      <p:ext uri="{BB962C8B-B14F-4D97-AF65-F5344CB8AC3E}">
        <p14:creationId xmlns:p14="http://schemas.microsoft.com/office/powerpoint/2010/main" val="1888230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C7B5A-CCE7-4BDE-ABE4-DB09A659A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834C6-C1F2-4043-8916-651889C174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9871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992518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37383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92758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66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@Osm33576337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32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@dyBFcUpAP1Li1NU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04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@sosoalholwaoo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@ali59566953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909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@AafaqMubarakiya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54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@rayanmooon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85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@shakerdaas3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274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@aalawaji123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23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@dalkanderiii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99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@fara7600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544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256B1-13B8-4FB3-B3D3-4C08B247E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17/09/2018 - 23/09/2018</a:t>
            </a:r>
          </a:p>
        </p:txBody>
      </p:sp>
    </p:spTree>
    <p:extLst>
      <p:ext uri="{BB962C8B-B14F-4D97-AF65-F5344CB8AC3E}">
        <p14:creationId xmlns:p14="http://schemas.microsoft.com/office/powerpoint/2010/main" val="4089200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BFA29-05D3-4087-99D9-5F6072D8B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B082C-3773-47B6-9F73-A657F8F55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371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362348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2029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54529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66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@kuwaitnice2212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83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@4xLNaaDqKen8VdX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13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@iehaam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85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@bc92637634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94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@MnCX9gZM0B62770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358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AE986-92DB-4860-A6DC-8FFEB8721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17/09/2018 - 23/09/2018</a:t>
            </a:r>
          </a:p>
        </p:txBody>
      </p:sp>
    </p:spTree>
    <p:extLst>
      <p:ext uri="{BB962C8B-B14F-4D97-AF65-F5344CB8AC3E}">
        <p14:creationId xmlns:p14="http://schemas.microsoft.com/office/powerpoint/2010/main" val="36086708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2018-09-24T10:43:50Z</dcterms:created>
  <dcterms:modified xsi:type="dcterms:W3CDTF">2018-09-24T10:44:25Z</dcterms:modified>
</cp:coreProperties>
</file>