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141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FF36-1959-41D5-B69A-E5CB9BCBD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51A85-67EC-4C6A-B547-C17C8E29E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33735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0757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3321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7159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2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0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12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@ThAdnanMohammed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26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@DrObulwaleed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34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@Ahmad_Alduwaila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96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@boss_388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5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@zainabd09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3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@90mahawy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@m_Alhashmi72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23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@saudicarsland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086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B092E-9A9C-47C7-B6E2-7F7B725C9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171568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5B6F-D6E8-44AF-8F6B-6F6D99AA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503D1-ED2D-4773-A45D-3B311675B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94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34379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9437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1058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2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@bo_salman909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5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@saadq8_7rr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5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@waelhaddad9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6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@wahabvxr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4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@alshatti_3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9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73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@habiban04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64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@jemi00001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@PHQ8t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33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@k_k11990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8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D887F-8A2F-4880-B9FF-E88EF7BA5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1215939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42285-763A-4595-A111-7C7DD3C1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B6805-B71E-4C2B-B556-3AB0E280C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249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94279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9655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332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9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@lassaad69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@7modkj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2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@Adelltion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53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@alrifai79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9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@Q2Sweety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05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F5C78-D68D-49FA-AA55-E676FABF7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2947820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2018-09-24T08:59:31Z</dcterms:created>
  <dcterms:modified xsi:type="dcterms:W3CDTF">2018-09-24T09:00:05Z</dcterms:modified>
</cp:coreProperties>
</file>