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801C1-B1EE-4899-BAA7-733FCC818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29C5B0-65D3-462C-9B18-E25AE6BE94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802769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980370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9948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56772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89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(42), @Mobily (29), @ZainKSA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14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@LYuocc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08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@dfgh33ft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936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@nuraldrbb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96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@e_pz4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(51), @Mobily (5),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73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@okk14000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(5), @Mobily (2), @ZainKSA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321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@sdftt3sd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972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@p___fg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23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@b_tir2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84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@sabkah22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718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01437-BAA1-4298-954D-E1C3E5087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14/09/2018 - 20/09/2018</a:t>
            </a:r>
          </a:p>
        </p:txBody>
      </p:sp>
    </p:spTree>
    <p:extLst>
      <p:ext uri="{BB962C8B-B14F-4D97-AF65-F5344CB8AC3E}">
        <p14:creationId xmlns:p14="http://schemas.microsoft.com/office/powerpoint/2010/main" val="2757556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C5A38-B9AE-4C24-843E-6B14F3E62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73765D-4449-41F0-AC99-4764319B8B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8983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045073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295713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2816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40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@7loa1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(40), @ZainKSA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87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@jhniaaa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95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@sadreamers2030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621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@Abo_alnoaji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786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@YzvKg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97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@rahooom2011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9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@2ruio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(32),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954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@a1_1t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(29), @ZainKSA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78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@wodlak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198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@z60670842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(1), @Mobily (1), @ZainKSA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808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CB8F7-26A2-47FE-AC39-1F3DC0F31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14/09/2018 - 20/09/2018</a:t>
            </a:r>
          </a:p>
        </p:txBody>
      </p:sp>
    </p:spTree>
    <p:extLst>
      <p:ext uri="{BB962C8B-B14F-4D97-AF65-F5344CB8AC3E}">
        <p14:creationId xmlns:p14="http://schemas.microsoft.com/office/powerpoint/2010/main" val="1225552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1DBFC-BD15-4005-B4E7-146795515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7F5DC3-D5D2-4AF5-B9AA-E8544FF178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4639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496294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672296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7458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298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@Mnar_Alhda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90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@mram_mram42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499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@ymama_1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26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@9fMys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551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@C1st2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(27), @Mobily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242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40BCA-FCC5-4065-A036-09556D6CCF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14/09/2018 - 20/09/2018</a:t>
            </a:r>
          </a:p>
        </p:txBody>
      </p:sp>
    </p:spTree>
    <p:extLst>
      <p:ext uri="{BB962C8B-B14F-4D97-AF65-F5344CB8AC3E}">
        <p14:creationId xmlns:p14="http://schemas.microsoft.com/office/powerpoint/2010/main" val="24618206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Interacting Users | Zain KSA - 1 of 3</vt:lpstr>
      <vt:lpstr>Twitter Key Interacting Users | Zain KSA - 2 of 3</vt:lpstr>
      <vt:lpstr>Twitter Key Interacting Users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 | Zain KSA - 1 of 3</dc:title>
  <dc:creator>Administrator</dc:creator>
  <cp:lastModifiedBy>Administrator</cp:lastModifiedBy>
  <cp:revision>1</cp:revision>
  <dcterms:created xsi:type="dcterms:W3CDTF">2018-09-20T13:08:24Z</dcterms:created>
  <dcterms:modified xsi:type="dcterms:W3CDTF">2018-09-20T13:08:58Z</dcterms:modified>
</cp:coreProperties>
</file>