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D10D-5AE3-453E-AEC3-6A5FEDDC2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255C0-7C03-4AD1-8D6D-1FF963CC6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084483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810382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63083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368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81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@AL__MUTEIRI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72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@adhamkw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7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@KC6iX29YoYFt62t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9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@musaedtech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1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@Hbakhash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4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0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67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@aamngk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5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@hamadalmarri79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83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@alroudan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969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5DBAB-5AB5-4A32-AB14-ACF67E613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13/09/2018 - 19/09/2018</a:t>
            </a:r>
          </a:p>
        </p:txBody>
      </p:sp>
    </p:spTree>
    <p:extLst>
      <p:ext uri="{BB962C8B-B14F-4D97-AF65-F5344CB8AC3E}">
        <p14:creationId xmlns:p14="http://schemas.microsoft.com/office/powerpoint/2010/main" val="3405619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154B0-0BA4-4957-B320-824F054FB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6697B-8A83-478F-94EE-AEA386A88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467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709322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09747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8662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0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@Eng_aalmesbah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@alialialajmi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4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@wad7a7777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2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20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@Nass1234567890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6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@msv_14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79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@3aloya_1984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(2), @VIVAtelecom (2), @Zain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28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80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@shaman_Q8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1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@aliabdullhady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80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9E9AD-9DCB-47BA-94D7-6FA910B1A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13/09/2018 - 19/09/2018</a:t>
            </a:r>
          </a:p>
        </p:txBody>
      </p:sp>
    </p:spTree>
    <p:extLst>
      <p:ext uri="{BB962C8B-B14F-4D97-AF65-F5344CB8AC3E}">
        <p14:creationId xmlns:p14="http://schemas.microsoft.com/office/powerpoint/2010/main" val="261220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452A-83E4-445F-91D3-8A0508B2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8CFBE-F952-4AD8-8548-1D870C645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455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54334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39704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7105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52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@mohammed_allk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@ULlrwl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5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@Nawaf_AlShuaib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51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@Red_m2n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89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@Suha_Ale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7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7697D-2E96-466E-A342-6734EB6A0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13/09/2018 - 19/09/2018</a:t>
            </a:r>
          </a:p>
        </p:txBody>
      </p:sp>
    </p:spTree>
    <p:extLst>
      <p:ext uri="{BB962C8B-B14F-4D97-AF65-F5344CB8AC3E}">
        <p14:creationId xmlns:p14="http://schemas.microsoft.com/office/powerpoint/2010/main" val="330095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2018-09-19T16:52:19Z</dcterms:created>
  <dcterms:modified xsi:type="dcterms:W3CDTF">2018-09-19T16:52:53Z</dcterms:modified>
</cp:coreProperties>
</file>